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69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6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6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55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57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28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763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37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482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877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B7CDD6-4639-44E6-AD6B-C0EC474C3905}" type="datetimeFigureOut">
              <a:rPr lang="en-IN" smtClean="0"/>
              <a:t>23/07/23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9207E0-CA32-4357-9C44-42EB7D45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93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5094" y="1048075"/>
            <a:ext cx="4180707" cy="432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5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76944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Best Practices Adopted by Gondwana University, Gadchiroli</a:t>
            </a:r>
          </a:p>
          <a:p>
            <a:pPr algn="ctr"/>
            <a:endParaRPr lang="en-IN" sz="2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Home | Gondwana University, Gadchirol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7" y="57875"/>
            <a:ext cx="631182" cy="6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1574" y="1011517"/>
            <a:ext cx="1016257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First Year Under-graduate Programme (FYUGP)</a:t>
            </a:r>
          </a:p>
          <a:p>
            <a:pPr marL="800100" lvl="1" indent="-342900">
              <a:buAutoNum type="alphaUcParenR"/>
            </a:pPr>
            <a:r>
              <a:rPr lang="en-US" dirty="0">
                <a:latin typeface="Trebuchet MS" panose="020B0603020202020204" pitchFamily="34" charset="0"/>
              </a:rPr>
              <a:t>Vidyapeeth Aaplya Gavat</a:t>
            </a:r>
          </a:p>
          <a:p>
            <a:pPr marL="800100" lvl="1" indent="-342900">
              <a:buAutoNum type="alphaUcParenR"/>
            </a:pPr>
            <a:r>
              <a:rPr lang="en-US" dirty="0">
                <a:latin typeface="Trebuchet MS" panose="020B0603020202020204" pitchFamily="34" charset="0"/>
              </a:rPr>
              <a:t>Bachelor of Business Administration (Forest Management)</a:t>
            </a:r>
          </a:p>
          <a:p>
            <a:pPr marL="800100" lvl="1" indent="-342900">
              <a:buAutoNum type="alphaUcParenR"/>
            </a:pPr>
            <a:endParaRPr lang="en-US" sz="800" b="1" dirty="0">
              <a:latin typeface="Trebuchet MS" panose="020B0603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Indigenous Medicinal Knowledge</a:t>
            </a:r>
          </a:p>
          <a:p>
            <a:pPr marL="358775" lvl="1">
              <a:tabLst>
                <a:tab pos="358775" algn="l"/>
              </a:tabLst>
            </a:pPr>
            <a:r>
              <a:rPr lang="en-US" dirty="0">
                <a:latin typeface="Trebuchet MS" panose="020B0603020202020204" pitchFamily="34" charset="0"/>
              </a:rPr>
              <a:t>Promotion of Traditional Healing Practices-Vaidya Chikitsalay, Digital Documentation of  Traditional Healers and Healing Practices-</a:t>
            </a:r>
            <a:r>
              <a:rPr lang="en-US" dirty="0" err="1">
                <a:latin typeface="Trebuchet MS" panose="020B0603020202020204" pitchFamily="34" charset="0"/>
              </a:rPr>
              <a:t>Vaidu</a:t>
            </a:r>
            <a:r>
              <a:rPr lang="en-US" dirty="0">
                <a:latin typeface="Trebuchet MS" panose="020B0603020202020204" pitchFamily="34" charset="0"/>
              </a:rPr>
              <a:t> Directory, Documentation of Rare, Endangered and Threatened Medicinal Plants-Plant Checklist)</a:t>
            </a:r>
          </a:p>
          <a:p>
            <a:pPr marL="342900" indent="-342900">
              <a:buAutoNum type="arabicPeriod"/>
            </a:pPr>
            <a:endParaRPr lang="en-US" dirty="0">
              <a:latin typeface="Trebuchet MS" panose="020B0603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Inclusion of Ethnic Medicine in Curriculum </a:t>
            </a:r>
            <a:endParaRPr lang="en-US" b="1" dirty="0">
              <a:latin typeface="Trebuchet MS" panose="020B0603020202020204" pitchFamily="34" charset="0"/>
            </a:endParaRPr>
          </a:p>
          <a:p>
            <a:r>
              <a:rPr lang="en-US" dirty="0">
                <a:latin typeface="Trebuchet MS" panose="020B0603020202020204" pitchFamily="34" charset="0"/>
              </a:rPr>
              <a:t>     </a:t>
            </a:r>
            <a:r>
              <a:rPr lang="en-IN" dirty="0">
                <a:latin typeface="Trebuchet MS" panose="020B0603020202020204" pitchFamily="34" charset="0"/>
              </a:rPr>
              <a:t>A 2-Credit Course of FYUGP on Indian Knowledge System (IKS)</a:t>
            </a:r>
          </a:p>
          <a:p>
            <a:endParaRPr lang="en-IN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C00000"/>
                </a:solidFill>
                <a:latin typeface="Trebuchet MS" panose="020B0603020202020204" pitchFamily="34" charset="0"/>
              </a:rPr>
              <a:t>4. 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Community Entrepreneurship through TRICEF</a:t>
            </a:r>
          </a:p>
          <a:p>
            <a:r>
              <a:rPr lang="en-IN" dirty="0">
                <a:solidFill>
                  <a:srgbClr val="C00000"/>
                </a:solidFill>
                <a:latin typeface="Trebuchet MS" panose="020B0603020202020204" pitchFamily="34" charset="0"/>
              </a:rPr>
              <a:t>    </a:t>
            </a:r>
            <a:r>
              <a:rPr lang="en-IN" dirty="0">
                <a:latin typeface="Trebuchet MS" panose="020B0603020202020204" pitchFamily="34" charset="0"/>
              </a:rPr>
              <a:t>Facilitating innovation, creativity and incubation amongst students alumni and faculties  </a:t>
            </a:r>
          </a:p>
          <a:p>
            <a:r>
              <a:rPr lang="en-IN" dirty="0">
                <a:latin typeface="Trebuchet MS" panose="020B0603020202020204" pitchFamily="34" charset="0"/>
              </a:rPr>
              <a:t>    leading to social and business enterprise</a:t>
            </a:r>
            <a:endParaRPr lang="en-IN" i="1" dirty="0"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US" i="1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5. </a:t>
            </a:r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Memorandum of Understanding with Vyakta University, Russia </a:t>
            </a:r>
            <a:endParaRPr lang="en-US" b="1" i="1" dirty="0">
              <a:latin typeface="Trebuchet MS" panose="020B0603020202020204" pitchFamily="34" charset="0"/>
            </a:endParaRPr>
          </a:p>
          <a:p>
            <a:r>
              <a:rPr lang="en-US" i="1" dirty="0">
                <a:latin typeface="Trebuchet MS" panose="020B0603020202020204" pitchFamily="34" charset="0"/>
              </a:rPr>
              <a:t>    </a:t>
            </a:r>
            <a:r>
              <a:rPr lang="en-US" dirty="0">
                <a:latin typeface="Trebuchet MS" panose="020B0603020202020204" pitchFamily="34" charset="0"/>
              </a:rPr>
              <a:t>Promoting academic and cultural exchange between 2 institutions through mutual assistance</a:t>
            </a:r>
          </a:p>
          <a:p>
            <a:pPr marL="342900" indent="-342900">
              <a:buAutoNum type="arabicPeriod"/>
            </a:pPr>
            <a:endParaRPr 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IN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701742"/>
            <a:ext cx="2534856" cy="15625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534856" y="6701742"/>
            <a:ext cx="2534856" cy="1562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069712" y="6701742"/>
            <a:ext cx="5652000" cy="1562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0708555" y="6701742"/>
            <a:ext cx="1476000" cy="15625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0"/>
          <a:stretch/>
        </p:blipFill>
        <p:spPr>
          <a:xfrm rot="5400000">
            <a:off x="9953581" y="2892514"/>
            <a:ext cx="1745411" cy="1459215"/>
          </a:xfrm>
          <a:prstGeom prst="round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113" y="4826839"/>
            <a:ext cx="1782501" cy="1216334"/>
          </a:xfrm>
          <a:prstGeom prst="round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169" y="978308"/>
            <a:ext cx="2264501" cy="141765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91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444" y="978307"/>
            <a:ext cx="120566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6. Offering Dual Degree Program </a:t>
            </a:r>
            <a:endParaRPr lang="en-US" dirty="0">
              <a:latin typeface="Trebuchet MS" panose="020B0603020202020204" pitchFamily="34" charset="0"/>
            </a:endParaRPr>
          </a:p>
          <a:p>
            <a:r>
              <a:rPr lang="en-US" dirty="0">
                <a:latin typeface="Trebuchet MS" panose="020B0603020202020204" pitchFamily="34" charset="0"/>
              </a:rPr>
              <a:t>     Empowering students withy diverse skillset and an enriched academic journey by  </a:t>
            </a:r>
          </a:p>
          <a:p>
            <a:r>
              <a:rPr lang="en-US" dirty="0">
                <a:latin typeface="Trebuchet MS" panose="020B0603020202020204" pitchFamily="34" charset="0"/>
              </a:rPr>
              <a:t>     seamlessly integrating 2 distinct disciplines)</a:t>
            </a:r>
          </a:p>
          <a:p>
            <a:pPr marL="342900" indent="-342900">
              <a:buFont typeface="+mj-lt"/>
              <a:buAutoNum type="arabicPeriod"/>
            </a:pPr>
            <a:endParaRPr lang="en-US" b="1" dirty="0">
              <a:latin typeface="Trebuchet MS" panose="020B0603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b="1" dirty="0">
              <a:latin typeface="Trebuchet MS" panose="020B060302020202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7. Five Year Integrated Post Graduate Program </a:t>
            </a:r>
            <a:endParaRPr lang="en-US" dirty="0">
              <a:latin typeface="Trebuchet MS" panose="020B0603020202020204" pitchFamily="34" charset="0"/>
            </a:endParaRPr>
          </a:p>
          <a:p>
            <a:r>
              <a:rPr lang="en-US" dirty="0">
                <a:latin typeface="Trebuchet MS" panose="020B0603020202020204" pitchFamily="34" charset="0"/>
              </a:rPr>
              <a:t>    M.Sc. Data Science, Masters in Hospitality and Hotel Management, M.A. in Rural and Tribal     </a:t>
            </a:r>
          </a:p>
          <a:p>
            <a:r>
              <a:rPr lang="en-US" dirty="0">
                <a:latin typeface="Trebuchet MS" panose="020B0603020202020204" pitchFamily="34" charset="0"/>
              </a:rPr>
              <a:t>    Development)</a:t>
            </a:r>
          </a:p>
          <a:p>
            <a:endParaRPr lang="en-US" dirty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8</a:t>
            </a:r>
            <a:r>
              <a:rPr 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. Internship Embedded Programs</a:t>
            </a:r>
          </a:p>
          <a:p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    </a:t>
            </a:r>
            <a:r>
              <a:rPr lang="en-US" dirty="0">
                <a:latin typeface="Trebuchet MS" panose="020B0603020202020204" pitchFamily="34" charset="0"/>
              </a:rPr>
              <a:t>Internship engagement for university students with multiple Government Departments, </a:t>
            </a:r>
          </a:p>
          <a:p>
            <a:r>
              <a:rPr lang="en-US" dirty="0">
                <a:latin typeface="Trebuchet MS" panose="020B0603020202020204" pitchFamily="34" charset="0"/>
              </a:rPr>
              <a:t>    </a:t>
            </a:r>
            <a:r>
              <a:rPr lang="en-US" dirty="0" err="1">
                <a:latin typeface="Trebuchet MS" panose="020B0603020202020204" pitchFamily="34" charset="0"/>
              </a:rPr>
              <a:t>MoU</a:t>
            </a:r>
            <a:r>
              <a:rPr lang="en-US" dirty="0">
                <a:latin typeface="Trebuchet MS" panose="020B0603020202020204" pitchFamily="34" charset="0"/>
              </a:rPr>
              <a:t> with Office of the District Collector)</a:t>
            </a:r>
          </a:p>
          <a:p>
            <a:endParaRPr lang="en-US" dirty="0">
              <a:latin typeface="Trebuchet MS" panose="020B0603020202020204" pitchFamily="34" charset="0"/>
            </a:endParaRPr>
          </a:p>
          <a:p>
            <a:endParaRPr lang="en-IN" dirty="0"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9.Krantiveer </a:t>
            </a:r>
            <a:r>
              <a:rPr lang="en-IN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Baburao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IN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Shedmake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IN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Kamwa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IN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Shika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IN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Yojna</a:t>
            </a:r>
            <a:r>
              <a:rPr lang="en-IN" b="1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endParaRPr lang="en-IN" b="1" dirty="0">
              <a:latin typeface="Trebuchet MS" panose="020B0603020202020204" pitchFamily="34" charset="0"/>
            </a:endParaRPr>
          </a:p>
          <a:p>
            <a:r>
              <a:rPr lang="en-IN" dirty="0">
                <a:latin typeface="Trebuchet MS" panose="020B0603020202020204" pitchFamily="34" charset="0"/>
              </a:rPr>
              <a:t>     University Earn and Learn Scheme as an apprenticeship to support skill development and </a:t>
            </a:r>
          </a:p>
          <a:p>
            <a:r>
              <a:rPr lang="en-IN" dirty="0">
                <a:latin typeface="Trebuchet MS" panose="020B0603020202020204" pitchFamily="34" charset="0"/>
              </a:rPr>
              <a:t>     employability enhancement for underprivileged students</a:t>
            </a:r>
            <a:endParaRPr lang="en-US" dirty="0">
              <a:latin typeface="Trebuchet MS" panose="020B0603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IN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701742"/>
            <a:ext cx="2534856" cy="15625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534856" y="6701742"/>
            <a:ext cx="2534856" cy="1562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069712" y="6701742"/>
            <a:ext cx="5652000" cy="15625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0708555" y="6701742"/>
            <a:ext cx="1476000" cy="156258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1" y="0"/>
            <a:ext cx="12191999" cy="76944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Best Practices Adopted by Gondwana University, Gadchiroli</a:t>
            </a:r>
          </a:p>
          <a:p>
            <a:pPr algn="ctr"/>
            <a:endParaRPr lang="en-IN" sz="2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3" name="Picture 2" descr="Home | Gondwana University, Gadchirol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7" y="57875"/>
            <a:ext cx="631182" cy="6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744" y="2186512"/>
            <a:ext cx="2264501" cy="154907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5761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243</Words>
  <Application>Microsoft Macintosh PowerPoint</Application>
  <PresentationFormat>Widescreen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chitade sir</dc:creator>
  <cp:lastModifiedBy>Sahil Borse</cp:lastModifiedBy>
  <cp:revision>10</cp:revision>
  <dcterms:created xsi:type="dcterms:W3CDTF">2023-07-19T13:08:39Z</dcterms:created>
  <dcterms:modified xsi:type="dcterms:W3CDTF">2023-07-23T06:31:14Z</dcterms:modified>
</cp:coreProperties>
</file>