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diagrams/layout2.xml" ContentType="application/vnd.openxmlformats-officedocument.drawingml.diagramLayout+xml"/>
  <Override PartName="/ppt/tags/tag12.xml" ContentType="application/vnd.openxmlformats-officedocument.presentationml.tag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9"/>
  </p:notesMasterIdLst>
  <p:handoutMasterIdLst>
    <p:handoutMasterId r:id="rId10"/>
  </p:handoutMasterIdLst>
  <p:sldIdLst>
    <p:sldId id="277" r:id="rId2"/>
    <p:sldId id="452" r:id="rId3"/>
    <p:sldId id="457" r:id="rId4"/>
    <p:sldId id="507" r:id="rId5"/>
    <p:sldId id="524" r:id="rId6"/>
    <p:sldId id="449" r:id="rId7"/>
    <p:sldId id="550" r:id="rId8"/>
  </p:sldIdLst>
  <p:sldSz cx="12192000" cy="6858000"/>
  <p:notesSz cx="7104063" cy="10234613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840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C" initials="V" lastIdx="1" clrIdx="0"/>
  <p:cmAuthor id="1" name="Admin HP" initials="Admin JS" lastIdx="1" clrIdx="1">
    <p:extLst>
      <p:ext uri="{19B8F6BF-5375-455C-9EA6-DF929625EA0E}">
        <p15:presenceInfo xmlns:p15="http://schemas.microsoft.com/office/powerpoint/2012/main" xmlns="" userId="Admin 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A311"/>
    <a:srgbClr val="663300"/>
    <a:srgbClr val="060634"/>
    <a:srgbClr val="3A1D00"/>
    <a:srgbClr val="DDA77B"/>
    <a:srgbClr val="1414AA"/>
    <a:srgbClr val="1D4F5D"/>
    <a:srgbClr val="ECECEC"/>
    <a:srgbClr val="261300"/>
    <a:srgbClr val="4221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2102" autoAdjust="0"/>
  </p:normalViewPr>
  <p:slideViewPr>
    <p:cSldViewPr snapToGrid="0">
      <p:cViewPr varScale="1">
        <p:scale>
          <a:sx n="60" d="100"/>
          <a:sy n="60" d="100"/>
        </p:scale>
        <p:origin x="-882" y="-90"/>
      </p:cViewPr>
      <p:guideLst>
        <p:guide orient="horz" pos="3984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 showGuides="1">
      <p:cViewPr varScale="1">
        <p:scale>
          <a:sx n="43" d="100"/>
          <a:sy n="43" d="100"/>
        </p:scale>
        <p:origin x="2772" y="7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F68005-E9A5-4E79-928E-A40600E1F31A}" type="doc">
      <dgm:prSet loTypeId="urn:microsoft.com/office/officeart/2005/8/layout/radial4" loCatId="relationship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EAF579BC-0E7A-4AF4-86F4-589752C40AFD}">
      <dgm:prSet custT="1"/>
      <dgm:spPr/>
      <dgm:t>
        <a:bodyPr/>
        <a:lstStyle/>
        <a:p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CHETNA</a:t>
          </a:r>
        </a:p>
      </dgm:t>
    </dgm:pt>
    <dgm:pt modelId="{E6925581-7F92-411C-84C8-74ABE057F129}" type="parTrans" cxnId="{12C42435-64C8-4580-A074-AC3E34B51A7B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E07E65C-A71D-47AD-ABFC-1C9729ADEA10}" type="sibTrans" cxnId="{12C42435-64C8-4580-A074-AC3E34B51A7B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257C9BAE-9A1D-4302-AF1C-5794443AF123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5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Language</a:t>
          </a:r>
          <a:endParaRPr lang="en-US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AC6DD54-D4E5-4D72-A863-496B8BA5886A}" type="parTrans" cxnId="{DF23C825-2687-488C-9082-FD92B4B685E4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B2FF139-3E9E-411B-8E8C-EED9DB6829C2}" type="sibTrans" cxnId="{DF23C825-2687-488C-9082-FD92B4B685E4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E80079E-F330-4AD4-91D2-0518653E7060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Multi-disciplinary courses</a:t>
          </a:r>
        </a:p>
      </dgm:t>
    </dgm:pt>
    <dgm:pt modelId="{61A55A39-2214-4EBE-8579-2217C2D21BCE}" type="parTrans" cxnId="{7BA87AF4-1F50-47DD-9A3F-F758F5F601B3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5C54555-0412-4F3B-A089-9B720DCC4004}" type="sibTrans" cxnId="{7BA87AF4-1F50-47DD-9A3F-F758F5F601B3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24B8CEB3-28D2-43B2-B932-7622AC75D4C4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5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Life skills Education</a:t>
          </a:r>
          <a:endParaRPr lang="en-US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345BBEB-8D8E-4085-8B38-CAA44722303A}" type="parTrans" cxnId="{5C53521A-70D0-44B9-A08A-ABA05F45DF2F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FB947A9-366E-4989-BAAA-59AE6217CC57}" type="sibTrans" cxnId="{5C53521A-70D0-44B9-A08A-ABA05F45DF2F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98FB70B-54CD-49F0-B537-FDA1FC3AD342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Teaching Learning &amp; Pedagogy</a:t>
          </a:r>
        </a:p>
      </dgm:t>
    </dgm:pt>
    <dgm:pt modelId="{908C2DDE-AE24-46EB-8AEF-2111599F3AEA}" type="parTrans" cxnId="{7208F5B8-03B7-49C3-B8FB-ED76A013A6CB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D122F5A-E07F-4278-87CE-292B0B21D788}" type="sibTrans" cxnId="{7208F5B8-03B7-49C3-B8FB-ED76A013A6CB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D7ACBF3-E6AF-415C-AF0B-E8727EEC1B4A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5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Research</a:t>
          </a:r>
          <a:endParaRPr lang="en-US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D4E9383-125F-42FE-88FC-56F5FC23959C}" type="parTrans" cxnId="{D891F97E-2754-4632-9CC4-23DFAB70603E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9D6E523-8B5A-4DD2-9A65-0350543F8DED}" type="sibTrans" cxnId="{D891F97E-2754-4632-9CC4-23DFAB70603E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BD67C70-817F-4D50-8AB3-55C226974BC6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Technology</a:t>
          </a:r>
        </a:p>
      </dgm:t>
    </dgm:pt>
    <dgm:pt modelId="{F69EF465-0B98-4811-B6E3-12309A686E83}" type="parTrans" cxnId="{D8A8180F-B2C1-4DEC-93B4-C75E24FFA1A5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79C9E72-FDA8-437F-86B1-C4AD4FFD9BC2}" type="sibTrans" cxnId="{D8A8180F-B2C1-4DEC-93B4-C75E24FFA1A5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F15A930-7E2A-496C-81FB-3510B5222064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Environment Education</a:t>
          </a:r>
        </a:p>
      </dgm:t>
    </dgm:pt>
    <dgm:pt modelId="{17057885-DBB5-440A-91A5-0887CAACED2E}" type="parTrans" cxnId="{DE2A5CA1-87D3-478C-A5D4-29B879DC9161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F53D608-1F49-4104-B0F7-8A1D87C90805}" type="sibTrans" cxnId="{DE2A5CA1-87D3-478C-A5D4-29B879DC9161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390FD87-AF81-4EA8-A84B-01DDF0A00714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Community Outreach</a:t>
          </a:r>
          <a:r>
            <a:rPr lang="en-US" sz="1500" i="0" u="none" strike="noStrike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en-US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24BCACD-2D30-46C3-9091-1660E8A7947F}" type="parTrans" cxnId="{A7DC339D-D95C-4C20-AC9B-4B453916F30F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C877B5C-7A5D-494D-BF70-A3742EFAAE27}" type="sibTrans" cxnId="{A7DC339D-D95C-4C20-AC9B-4B453916F30F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61759D1-B94B-447A-BBC3-049BFB404A12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5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Cultural Education</a:t>
          </a:r>
          <a:endParaRPr lang="en-US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61BC6B1-DADA-46BC-A14E-ADFADA4DC6FE}" type="parTrans" cxnId="{386FF020-0DBE-45DA-BA9A-044E2F10DAA0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8343CD2-FF09-464D-AEF5-03C6D1A25A4E}" type="sibTrans" cxnId="{386FF020-0DBE-45DA-BA9A-044E2F10DAA0}">
      <dgm:prSet/>
      <dgm:spPr/>
      <dgm:t>
        <a:bodyPr/>
        <a:lstStyle/>
        <a:p>
          <a:endParaRPr lang="en-US" sz="1400">
            <a:solidFill>
              <a:srgbClr val="6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8F5FEBF-8727-469F-948C-75E988FA693B}" type="pres">
      <dgm:prSet presAssocID="{0AF68005-E9A5-4E79-928E-A40600E1F31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D138D1-0BD5-432E-B4A5-CD49EEEF1095}" type="pres">
      <dgm:prSet presAssocID="{EAF579BC-0E7A-4AF4-86F4-589752C40AFD}" presName="centerShape" presStyleLbl="node0" presStyleIdx="0" presStyleCnt="1" custScaleX="87315" custScaleY="87315"/>
      <dgm:spPr/>
      <dgm:t>
        <a:bodyPr/>
        <a:lstStyle/>
        <a:p>
          <a:endParaRPr lang="en-US"/>
        </a:p>
      </dgm:t>
    </dgm:pt>
    <dgm:pt modelId="{492AF1B6-651F-4ACB-9AC8-48B4DA00D529}" type="pres">
      <dgm:prSet presAssocID="{D61BC6B1-DADA-46BC-A14E-ADFADA4DC6FE}" presName="parTrans" presStyleLbl="bgSibTrans2D1" presStyleIdx="0" presStyleCnt="9" custLinFactNeighborY="49655"/>
      <dgm:spPr/>
      <dgm:t>
        <a:bodyPr/>
        <a:lstStyle/>
        <a:p>
          <a:endParaRPr lang="en-US"/>
        </a:p>
      </dgm:t>
    </dgm:pt>
    <dgm:pt modelId="{1D83B93D-44B9-431A-8215-D00F36E1D7CE}" type="pres">
      <dgm:prSet presAssocID="{861759D1-B94B-447A-BBC3-049BFB404A12}" presName="node" presStyleLbl="node1" presStyleIdx="0" presStyleCnt="9" custScaleX="141987" custRadScaleRad="91745" custRadScaleInc="-52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0468B5-3EFB-43EE-9A85-B5DD3C11DF1C}" type="pres">
      <dgm:prSet presAssocID="{4AC6DD54-D4E5-4D72-A863-496B8BA5886A}" presName="parTrans" presStyleLbl="bgSibTrans2D1" presStyleIdx="1" presStyleCnt="9" custLinFactNeighborY="23948"/>
      <dgm:spPr/>
      <dgm:t>
        <a:bodyPr/>
        <a:lstStyle/>
        <a:p>
          <a:endParaRPr lang="en-US"/>
        </a:p>
      </dgm:t>
    </dgm:pt>
    <dgm:pt modelId="{A69A0B39-6A50-4EF7-B2AE-17D553F53D4F}" type="pres">
      <dgm:prSet presAssocID="{257C9BAE-9A1D-4302-AF1C-5794443AF123}" presName="node" presStyleLbl="node1" presStyleIdx="1" presStyleCnt="9" custScaleX="141987" custRadScaleRad="88655" custRadScaleInc="-357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51E19E-C41A-4358-82F9-3EFEDBD99400}" type="pres">
      <dgm:prSet presAssocID="{61A55A39-2214-4EBE-8579-2217C2D21BCE}" presName="parTrans" presStyleLbl="bgSibTrans2D1" presStyleIdx="2" presStyleCnt="9" custLinFactNeighborX="-101"/>
      <dgm:spPr/>
      <dgm:t>
        <a:bodyPr/>
        <a:lstStyle/>
        <a:p>
          <a:endParaRPr lang="en-US"/>
        </a:p>
      </dgm:t>
    </dgm:pt>
    <dgm:pt modelId="{AAB69BE7-D87E-4468-B543-292676DC1598}" type="pres">
      <dgm:prSet presAssocID="{BE80079E-F330-4AD4-91D2-0518653E7060}" presName="node" presStyleLbl="node1" presStyleIdx="2" presStyleCnt="9" custScaleX="141987" custRadScaleRad="90153" custRadScaleInc="-580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1B304F-86E5-4877-A876-32C1EB1714C7}" type="pres">
      <dgm:prSet presAssocID="{A345BBEB-8D8E-4085-8B38-CAA44722303A}" presName="parTrans" presStyleLbl="bgSibTrans2D1" presStyleIdx="3" presStyleCnt="9"/>
      <dgm:spPr/>
      <dgm:t>
        <a:bodyPr/>
        <a:lstStyle/>
        <a:p>
          <a:endParaRPr lang="en-US"/>
        </a:p>
      </dgm:t>
    </dgm:pt>
    <dgm:pt modelId="{753376FD-FF5C-4B85-83FA-34AAAFC4EFF2}" type="pres">
      <dgm:prSet presAssocID="{24B8CEB3-28D2-43B2-B932-7622AC75D4C4}" presName="node" presStyleLbl="node1" presStyleIdx="3" presStyleCnt="9" custScaleX="141987" custRadScaleRad="77814" custRadScaleInc="-317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748A16-0DB9-4BCD-80D5-A0DD2A49581C}" type="pres">
      <dgm:prSet presAssocID="{908C2DDE-AE24-46EB-8AEF-2111599F3AEA}" presName="parTrans" presStyleLbl="bgSibTrans2D1" presStyleIdx="4" presStyleCnt="9"/>
      <dgm:spPr/>
      <dgm:t>
        <a:bodyPr/>
        <a:lstStyle/>
        <a:p>
          <a:endParaRPr lang="en-US"/>
        </a:p>
      </dgm:t>
    </dgm:pt>
    <dgm:pt modelId="{ADD9280B-E89B-4B62-BA01-C8EBEFD16D63}" type="pres">
      <dgm:prSet presAssocID="{598FB70B-54CD-49F0-B537-FDA1FC3AD342}" presName="node" presStyleLbl="node1" presStyleIdx="4" presStyleCnt="9" custScaleX="141987" custRadScaleRad="91061" custRadScaleInc="18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CAFF77-92C0-4F86-97C4-504FD3AEA56E}" type="pres">
      <dgm:prSet presAssocID="{3D4E9383-125F-42FE-88FC-56F5FC23959C}" presName="parTrans" presStyleLbl="bgSibTrans2D1" presStyleIdx="5" presStyleCnt="9"/>
      <dgm:spPr/>
      <dgm:t>
        <a:bodyPr/>
        <a:lstStyle/>
        <a:p>
          <a:endParaRPr lang="en-US"/>
        </a:p>
      </dgm:t>
    </dgm:pt>
    <dgm:pt modelId="{2B3F78F9-DE44-4303-99D6-355C6484B5C9}" type="pres">
      <dgm:prSet presAssocID="{AD7ACBF3-E6AF-415C-AF0B-E8727EEC1B4A}" presName="node" presStyleLbl="node1" presStyleIdx="5" presStyleCnt="9" custScaleX="141987" custRadScaleRad="77814" custRadScaleInc="317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05B549-B483-4690-A0FC-BF123E7A6C7A}" type="pres">
      <dgm:prSet presAssocID="{F69EF465-0B98-4811-B6E3-12309A686E83}" presName="parTrans" presStyleLbl="bgSibTrans2D1" presStyleIdx="6" presStyleCnt="9" custLinFactNeighborX="-2849" custLinFactNeighborY="-1112"/>
      <dgm:spPr/>
      <dgm:t>
        <a:bodyPr/>
        <a:lstStyle/>
        <a:p>
          <a:endParaRPr lang="en-US"/>
        </a:p>
      </dgm:t>
    </dgm:pt>
    <dgm:pt modelId="{045D89AA-931C-4709-BC6D-EC8157564005}" type="pres">
      <dgm:prSet presAssocID="{BBD67C70-817F-4D50-8AB3-55C226974BC6}" presName="node" presStyleLbl="node1" presStyleIdx="6" presStyleCnt="9" custScaleX="141987" custRadScaleRad="90075" custRadScaleInc="578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582FF9-1EC1-43B6-B38E-45100822301B}" type="pres">
      <dgm:prSet presAssocID="{17057885-DBB5-440A-91A5-0887CAACED2E}" presName="parTrans" presStyleLbl="bgSibTrans2D1" presStyleIdx="7" presStyleCnt="9" custLinFactNeighborY="24364"/>
      <dgm:spPr/>
      <dgm:t>
        <a:bodyPr/>
        <a:lstStyle/>
        <a:p>
          <a:endParaRPr lang="en-US"/>
        </a:p>
      </dgm:t>
    </dgm:pt>
    <dgm:pt modelId="{B08DDF41-8E14-4521-A0D7-A7E03E2A339F}" type="pres">
      <dgm:prSet presAssocID="{0F15A930-7E2A-496C-81FB-3510B5222064}" presName="node" presStyleLbl="node1" presStyleIdx="7" presStyleCnt="9" custScaleX="141987" custRadScaleRad="85206" custRadScaleInc="32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9E6189-48E8-4032-AF18-D712A737300F}" type="pres">
      <dgm:prSet presAssocID="{B24BCACD-2D30-46C3-9091-1660E8A7947F}" presName="parTrans" presStyleLbl="bgSibTrans2D1" presStyleIdx="8" presStyleCnt="9" custLinFactNeighborY="49637"/>
      <dgm:spPr/>
      <dgm:t>
        <a:bodyPr/>
        <a:lstStyle/>
        <a:p>
          <a:endParaRPr lang="en-US"/>
        </a:p>
      </dgm:t>
    </dgm:pt>
    <dgm:pt modelId="{455559EC-8E40-41E6-8124-042F4F66439D}" type="pres">
      <dgm:prSet presAssocID="{D390FD87-AF81-4EA8-A84B-01DDF0A00714}" presName="node" presStyleLbl="node1" presStyleIdx="8" presStyleCnt="9" custScaleX="141987" custRadScaleRad="90654" custRadScaleInc="53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408F56-BDC2-48CE-AE9D-9434C556160A}" type="presOf" srcId="{0AF68005-E9A5-4E79-928E-A40600E1F31A}" destId="{E8F5FEBF-8727-469F-948C-75E988FA693B}" srcOrd="0" destOrd="0" presId="urn:microsoft.com/office/officeart/2005/8/layout/radial4"/>
    <dgm:cxn modelId="{DF23C825-2687-488C-9082-FD92B4B685E4}" srcId="{EAF579BC-0E7A-4AF4-86F4-589752C40AFD}" destId="{257C9BAE-9A1D-4302-AF1C-5794443AF123}" srcOrd="1" destOrd="0" parTransId="{4AC6DD54-D4E5-4D72-A863-496B8BA5886A}" sibTransId="{7B2FF139-3E9E-411B-8E8C-EED9DB6829C2}"/>
    <dgm:cxn modelId="{7208F5B8-03B7-49C3-B8FB-ED76A013A6CB}" srcId="{EAF579BC-0E7A-4AF4-86F4-589752C40AFD}" destId="{598FB70B-54CD-49F0-B537-FDA1FC3AD342}" srcOrd="4" destOrd="0" parTransId="{908C2DDE-AE24-46EB-8AEF-2111599F3AEA}" sibTransId="{8D122F5A-E07F-4278-87CE-292B0B21D788}"/>
    <dgm:cxn modelId="{0A032E0A-3318-4092-A763-0FF045362113}" type="presOf" srcId="{F69EF465-0B98-4811-B6E3-12309A686E83}" destId="{6D05B549-B483-4690-A0FC-BF123E7A6C7A}" srcOrd="0" destOrd="0" presId="urn:microsoft.com/office/officeart/2005/8/layout/radial4"/>
    <dgm:cxn modelId="{92958499-6E60-4F29-8F01-4E7D34CD7A64}" type="presOf" srcId="{BBD67C70-817F-4D50-8AB3-55C226974BC6}" destId="{045D89AA-931C-4709-BC6D-EC8157564005}" srcOrd="0" destOrd="0" presId="urn:microsoft.com/office/officeart/2005/8/layout/radial4"/>
    <dgm:cxn modelId="{B30A69D3-51E7-4D73-B038-25F03018C674}" type="presOf" srcId="{4AC6DD54-D4E5-4D72-A863-496B8BA5886A}" destId="{760468B5-3EFB-43EE-9A85-B5DD3C11DF1C}" srcOrd="0" destOrd="0" presId="urn:microsoft.com/office/officeart/2005/8/layout/radial4"/>
    <dgm:cxn modelId="{9F0B9E65-50E9-46A4-883E-5F859959012A}" type="presOf" srcId="{908C2DDE-AE24-46EB-8AEF-2111599F3AEA}" destId="{75748A16-0DB9-4BCD-80D5-A0DD2A49581C}" srcOrd="0" destOrd="0" presId="urn:microsoft.com/office/officeart/2005/8/layout/radial4"/>
    <dgm:cxn modelId="{AE472841-9D7D-4DF5-A146-7F4CA1D59390}" type="presOf" srcId="{17057885-DBB5-440A-91A5-0887CAACED2E}" destId="{42582FF9-1EC1-43B6-B38E-45100822301B}" srcOrd="0" destOrd="0" presId="urn:microsoft.com/office/officeart/2005/8/layout/radial4"/>
    <dgm:cxn modelId="{42A04E71-B49E-412E-B33D-B99130BE52CB}" type="presOf" srcId="{24B8CEB3-28D2-43B2-B932-7622AC75D4C4}" destId="{753376FD-FF5C-4B85-83FA-34AAAFC4EFF2}" srcOrd="0" destOrd="0" presId="urn:microsoft.com/office/officeart/2005/8/layout/radial4"/>
    <dgm:cxn modelId="{F661FAEC-514C-4ED0-8C7E-F2830DD2D56F}" type="presOf" srcId="{257C9BAE-9A1D-4302-AF1C-5794443AF123}" destId="{A69A0B39-6A50-4EF7-B2AE-17D553F53D4F}" srcOrd="0" destOrd="0" presId="urn:microsoft.com/office/officeart/2005/8/layout/radial4"/>
    <dgm:cxn modelId="{E4879A23-1012-4560-A30E-2BB841891405}" type="presOf" srcId="{D390FD87-AF81-4EA8-A84B-01DDF0A00714}" destId="{455559EC-8E40-41E6-8124-042F4F66439D}" srcOrd="0" destOrd="0" presId="urn:microsoft.com/office/officeart/2005/8/layout/radial4"/>
    <dgm:cxn modelId="{D0D1EA61-2D83-4A8F-A73C-70EFB087CE3D}" type="presOf" srcId="{B24BCACD-2D30-46C3-9091-1660E8A7947F}" destId="{759E6189-48E8-4032-AF18-D712A737300F}" srcOrd="0" destOrd="0" presId="urn:microsoft.com/office/officeart/2005/8/layout/radial4"/>
    <dgm:cxn modelId="{DE2A5CA1-87D3-478C-A5D4-29B879DC9161}" srcId="{EAF579BC-0E7A-4AF4-86F4-589752C40AFD}" destId="{0F15A930-7E2A-496C-81FB-3510B5222064}" srcOrd="7" destOrd="0" parTransId="{17057885-DBB5-440A-91A5-0887CAACED2E}" sibTransId="{1F53D608-1F49-4104-B0F7-8A1D87C90805}"/>
    <dgm:cxn modelId="{7BA87AF4-1F50-47DD-9A3F-F758F5F601B3}" srcId="{EAF579BC-0E7A-4AF4-86F4-589752C40AFD}" destId="{BE80079E-F330-4AD4-91D2-0518653E7060}" srcOrd="2" destOrd="0" parTransId="{61A55A39-2214-4EBE-8579-2217C2D21BCE}" sibTransId="{E5C54555-0412-4F3B-A089-9B720DCC4004}"/>
    <dgm:cxn modelId="{04F82FA5-911F-4962-A098-CF9E47A27680}" type="presOf" srcId="{861759D1-B94B-447A-BBC3-049BFB404A12}" destId="{1D83B93D-44B9-431A-8215-D00F36E1D7CE}" srcOrd="0" destOrd="0" presId="urn:microsoft.com/office/officeart/2005/8/layout/radial4"/>
    <dgm:cxn modelId="{D8A8180F-B2C1-4DEC-93B4-C75E24FFA1A5}" srcId="{EAF579BC-0E7A-4AF4-86F4-589752C40AFD}" destId="{BBD67C70-817F-4D50-8AB3-55C226974BC6}" srcOrd="6" destOrd="0" parTransId="{F69EF465-0B98-4811-B6E3-12309A686E83}" sibTransId="{D79C9E72-FDA8-437F-86B1-C4AD4FFD9BC2}"/>
    <dgm:cxn modelId="{5C53521A-70D0-44B9-A08A-ABA05F45DF2F}" srcId="{EAF579BC-0E7A-4AF4-86F4-589752C40AFD}" destId="{24B8CEB3-28D2-43B2-B932-7622AC75D4C4}" srcOrd="3" destOrd="0" parTransId="{A345BBEB-8D8E-4085-8B38-CAA44722303A}" sibTransId="{0FB947A9-366E-4989-BAAA-59AE6217CC57}"/>
    <dgm:cxn modelId="{A7DC339D-D95C-4C20-AC9B-4B453916F30F}" srcId="{EAF579BC-0E7A-4AF4-86F4-589752C40AFD}" destId="{D390FD87-AF81-4EA8-A84B-01DDF0A00714}" srcOrd="8" destOrd="0" parTransId="{B24BCACD-2D30-46C3-9091-1660E8A7947F}" sibTransId="{EC877B5C-7A5D-494D-BF70-A3742EFAAE27}"/>
    <dgm:cxn modelId="{8FE464B6-B46E-44EE-AB78-92E75CCCC4A2}" type="presOf" srcId="{A345BBEB-8D8E-4085-8B38-CAA44722303A}" destId="{F81B304F-86E5-4877-A876-32C1EB1714C7}" srcOrd="0" destOrd="0" presId="urn:microsoft.com/office/officeart/2005/8/layout/radial4"/>
    <dgm:cxn modelId="{12C42435-64C8-4580-A074-AC3E34B51A7B}" srcId="{0AF68005-E9A5-4E79-928E-A40600E1F31A}" destId="{EAF579BC-0E7A-4AF4-86F4-589752C40AFD}" srcOrd="0" destOrd="0" parTransId="{E6925581-7F92-411C-84C8-74ABE057F129}" sibTransId="{DE07E65C-A71D-47AD-ABFC-1C9729ADEA10}"/>
    <dgm:cxn modelId="{386FF020-0DBE-45DA-BA9A-044E2F10DAA0}" srcId="{EAF579BC-0E7A-4AF4-86F4-589752C40AFD}" destId="{861759D1-B94B-447A-BBC3-049BFB404A12}" srcOrd="0" destOrd="0" parTransId="{D61BC6B1-DADA-46BC-A14E-ADFADA4DC6FE}" sibTransId="{D8343CD2-FF09-464D-AEF5-03C6D1A25A4E}"/>
    <dgm:cxn modelId="{2D61D11E-FC7B-4F6E-A460-F9C933AD2E3C}" type="presOf" srcId="{598FB70B-54CD-49F0-B537-FDA1FC3AD342}" destId="{ADD9280B-E89B-4B62-BA01-C8EBEFD16D63}" srcOrd="0" destOrd="0" presId="urn:microsoft.com/office/officeart/2005/8/layout/radial4"/>
    <dgm:cxn modelId="{12E1E4FF-A191-41C9-9CDF-9A0E2ED44530}" type="presOf" srcId="{D61BC6B1-DADA-46BC-A14E-ADFADA4DC6FE}" destId="{492AF1B6-651F-4ACB-9AC8-48B4DA00D529}" srcOrd="0" destOrd="0" presId="urn:microsoft.com/office/officeart/2005/8/layout/radial4"/>
    <dgm:cxn modelId="{D891F97E-2754-4632-9CC4-23DFAB70603E}" srcId="{EAF579BC-0E7A-4AF4-86F4-589752C40AFD}" destId="{AD7ACBF3-E6AF-415C-AF0B-E8727EEC1B4A}" srcOrd="5" destOrd="0" parTransId="{3D4E9383-125F-42FE-88FC-56F5FC23959C}" sibTransId="{09D6E523-8B5A-4DD2-9A65-0350543F8DED}"/>
    <dgm:cxn modelId="{DBFAE03B-8FDF-4D15-B402-206095DD0B99}" type="presOf" srcId="{AD7ACBF3-E6AF-415C-AF0B-E8727EEC1B4A}" destId="{2B3F78F9-DE44-4303-99D6-355C6484B5C9}" srcOrd="0" destOrd="0" presId="urn:microsoft.com/office/officeart/2005/8/layout/radial4"/>
    <dgm:cxn modelId="{ADCD8C6D-0C15-4506-8DF8-79FFA610FAC7}" type="presOf" srcId="{BE80079E-F330-4AD4-91D2-0518653E7060}" destId="{AAB69BE7-D87E-4468-B543-292676DC1598}" srcOrd="0" destOrd="0" presId="urn:microsoft.com/office/officeart/2005/8/layout/radial4"/>
    <dgm:cxn modelId="{74DA4B5F-1195-4D91-86F4-76EAA677E131}" type="presOf" srcId="{EAF579BC-0E7A-4AF4-86F4-589752C40AFD}" destId="{4CD138D1-0BD5-432E-B4A5-CD49EEEF1095}" srcOrd="0" destOrd="0" presId="urn:microsoft.com/office/officeart/2005/8/layout/radial4"/>
    <dgm:cxn modelId="{58F649B8-53A4-4913-A05A-4872F8A503E0}" type="presOf" srcId="{61A55A39-2214-4EBE-8579-2217C2D21BCE}" destId="{CE51E19E-C41A-4358-82F9-3EFEDBD99400}" srcOrd="0" destOrd="0" presId="urn:microsoft.com/office/officeart/2005/8/layout/radial4"/>
    <dgm:cxn modelId="{F8F413F2-3428-49EC-B042-A033D191563A}" type="presOf" srcId="{0F15A930-7E2A-496C-81FB-3510B5222064}" destId="{B08DDF41-8E14-4521-A0D7-A7E03E2A339F}" srcOrd="0" destOrd="0" presId="urn:microsoft.com/office/officeart/2005/8/layout/radial4"/>
    <dgm:cxn modelId="{3AF2C964-FE07-4752-9641-1CC37B6E3B62}" type="presOf" srcId="{3D4E9383-125F-42FE-88FC-56F5FC23959C}" destId="{EACAFF77-92C0-4F86-97C4-504FD3AEA56E}" srcOrd="0" destOrd="0" presId="urn:microsoft.com/office/officeart/2005/8/layout/radial4"/>
    <dgm:cxn modelId="{EDE8CBC4-22D8-4582-B4FE-AABDFB949FE7}" type="presParOf" srcId="{E8F5FEBF-8727-469F-948C-75E988FA693B}" destId="{4CD138D1-0BD5-432E-B4A5-CD49EEEF1095}" srcOrd="0" destOrd="0" presId="urn:microsoft.com/office/officeart/2005/8/layout/radial4"/>
    <dgm:cxn modelId="{EBBB6C3D-2F3E-4F2F-94E2-69954C7329E7}" type="presParOf" srcId="{E8F5FEBF-8727-469F-948C-75E988FA693B}" destId="{492AF1B6-651F-4ACB-9AC8-48B4DA00D529}" srcOrd="1" destOrd="0" presId="urn:microsoft.com/office/officeart/2005/8/layout/radial4"/>
    <dgm:cxn modelId="{05464AE1-1680-450D-95E2-C332736B5E2F}" type="presParOf" srcId="{E8F5FEBF-8727-469F-948C-75E988FA693B}" destId="{1D83B93D-44B9-431A-8215-D00F36E1D7CE}" srcOrd="2" destOrd="0" presId="urn:microsoft.com/office/officeart/2005/8/layout/radial4"/>
    <dgm:cxn modelId="{345908EF-F515-4409-8498-BFFCA889907B}" type="presParOf" srcId="{E8F5FEBF-8727-469F-948C-75E988FA693B}" destId="{760468B5-3EFB-43EE-9A85-B5DD3C11DF1C}" srcOrd="3" destOrd="0" presId="urn:microsoft.com/office/officeart/2005/8/layout/radial4"/>
    <dgm:cxn modelId="{F95D564C-CF55-44FC-B762-E1B433EB0186}" type="presParOf" srcId="{E8F5FEBF-8727-469F-948C-75E988FA693B}" destId="{A69A0B39-6A50-4EF7-B2AE-17D553F53D4F}" srcOrd="4" destOrd="0" presId="urn:microsoft.com/office/officeart/2005/8/layout/radial4"/>
    <dgm:cxn modelId="{B9D58F65-2025-4C29-A71B-8F32F3526494}" type="presParOf" srcId="{E8F5FEBF-8727-469F-948C-75E988FA693B}" destId="{CE51E19E-C41A-4358-82F9-3EFEDBD99400}" srcOrd="5" destOrd="0" presId="urn:microsoft.com/office/officeart/2005/8/layout/radial4"/>
    <dgm:cxn modelId="{38A06316-FB86-48BC-8256-7D0C5AB08279}" type="presParOf" srcId="{E8F5FEBF-8727-469F-948C-75E988FA693B}" destId="{AAB69BE7-D87E-4468-B543-292676DC1598}" srcOrd="6" destOrd="0" presId="urn:microsoft.com/office/officeart/2005/8/layout/radial4"/>
    <dgm:cxn modelId="{3EF1AAB5-9321-4AEF-B515-8816A2C2E4E8}" type="presParOf" srcId="{E8F5FEBF-8727-469F-948C-75E988FA693B}" destId="{F81B304F-86E5-4877-A876-32C1EB1714C7}" srcOrd="7" destOrd="0" presId="urn:microsoft.com/office/officeart/2005/8/layout/radial4"/>
    <dgm:cxn modelId="{D86B1F8F-3A82-4A06-B3AF-727F616FFE81}" type="presParOf" srcId="{E8F5FEBF-8727-469F-948C-75E988FA693B}" destId="{753376FD-FF5C-4B85-83FA-34AAAFC4EFF2}" srcOrd="8" destOrd="0" presId="urn:microsoft.com/office/officeart/2005/8/layout/radial4"/>
    <dgm:cxn modelId="{8CF1DBB7-C7E2-44F9-9673-6D8245093FA1}" type="presParOf" srcId="{E8F5FEBF-8727-469F-948C-75E988FA693B}" destId="{75748A16-0DB9-4BCD-80D5-A0DD2A49581C}" srcOrd="9" destOrd="0" presId="urn:microsoft.com/office/officeart/2005/8/layout/radial4"/>
    <dgm:cxn modelId="{C46295BD-2942-44A2-A96E-7B740F457C21}" type="presParOf" srcId="{E8F5FEBF-8727-469F-948C-75E988FA693B}" destId="{ADD9280B-E89B-4B62-BA01-C8EBEFD16D63}" srcOrd="10" destOrd="0" presId="urn:microsoft.com/office/officeart/2005/8/layout/radial4"/>
    <dgm:cxn modelId="{11BF27EE-8878-49E0-BD1E-B15C5D827FC1}" type="presParOf" srcId="{E8F5FEBF-8727-469F-948C-75E988FA693B}" destId="{EACAFF77-92C0-4F86-97C4-504FD3AEA56E}" srcOrd="11" destOrd="0" presId="urn:microsoft.com/office/officeart/2005/8/layout/radial4"/>
    <dgm:cxn modelId="{6ACBE3B8-DD61-4EEA-AAB6-CB90AA4BCE8B}" type="presParOf" srcId="{E8F5FEBF-8727-469F-948C-75E988FA693B}" destId="{2B3F78F9-DE44-4303-99D6-355C6484B5C9}" srcOrd="12" destOrd="0" presId="urn:microsoft.com/office/officeart/2005/8/layout/radial4"/>
    <dgm:cxn modelId="{39772632-F513-40B4-A48A-C4339D411946}" type="presParOf" srcId="{E8F5FEBF-8727-469F-948C-75E988FA693B}" destId="{6D05B549-B483-4690-A0FC-BF123E7A6C7A}" srcOrd="13" destOrd="0" presId="urn:microsoft.com/office/officeart/2005/8/layout/radial4"/>
    <dgm:cxn modelId="{FBF10519-1EF9-4E9A-818A-72FE0E234C69}" type="presParOf" srcId="{E8F5FEBF-8727-469F-948C-75E988FA693B}" destId="{045D89AA-931C-4709-BC6D-EC8157564005}" srcOrd="14" destOrd="0" presId="urn:microsoft.com/office/officeart/2005/8/layout/radial4"/>
    <dgm:cxn modelId="{587748E6-7E36-4BEF-AEA0-E05F0156B1B4}" type="presParOf" srcId="{E8F5FEBF-8727-469F-948C-75E988FA693B}" destId="{42582FF9-1EC1-43B6-B38E-45100822301B}" srcOrd="15" destOrd="0" presId="urn:microsoft.com/office/officeart/2005/8/layout/radial4"/>
    <dgm:cxn modelId="{59423131-33D2-4274-B947-1E14FFC38ED6}" type="presParOf" srcId="{E8F5FEBF-8727-469F-948C-75E988FA693B}" destId="{B08DDF41-8E14-4521-A0D7-A7E03E2A339F}" srcOrd="16" destOrd="0" presId="urn:microsoft.com/office/officeart/2005/8/layout/radial4"/>
    <dgm:cxn modelId="{BC37407C-F4B1-44F2-B2A1-AAEA91D8DC3D}" type="presParOf" srcId="{E8F5FEBF-8727-469F-948C-75E988FA693B}" destId="{759E6189-48E8-4032-AF18-D712A737300F}" srcOrd="17" destOrd="0" presId="urn:microsoft.com/office/officeart/2005/8/layout/radial4"/>
    <dgm:cxn modelId="{ACEF80D6-B970-48C0-BB4F-4E4D75005D3D}" type="presParOf" srcId="{E8F5FEBF-8727-469F-948C-75E988FA693B}" destId="{455559EC-8E40-41E6-8124-042F4F66439D}" srcOrd="1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D657C4-41E7-454C-84FD-A265A57697EC}" type="doc">
      <dgm:prSet loTypeId="urn:microsoft.com/office/officeart/2005/8/layout/default#7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2D490926-3D59-429A-9154-A5141A55F197}">
      <dgm:prSet phldrT="[Text]" custT="1"/>
      <dgm:spPr/>
      <dgm:t>
        <a:bodyPr/>
        <a:lstStyle/>
        <a:p>
          <a:pPr algn="ctr"/>
          <a:r>
            <a:rPr lang="en-US" sz="1800" b="0" dirty="0">
              <a:latin typeface="Verdana" panose="020B0604030504040204" pitchFamily="34" charset="0"/>
              <a:ea typeface="Verdana" panose="020B0604030504040204" pitchFamily="34" charset="0"/>
            </a:rPr>
            <a:t>Social </a:t>
          </a:r>
          <a:r>
            <a:rPr lang="en-US" sz="1700" b="0" dirty="0">
              <a:latin typeface="Verdana" panose="020B0604030504040204" pitchFamily="34" charset="0"/>
              <a:ea typeface="Verdana" panose="020B0604030504040204" pitchFamily="34" charset="0"/>
            </a:rPr>
            <a:t>Entrepreneurship</a:t>
          </a:r>
        </a:p>
      </dgm:t>
    </dgm:pt>
    <dgm:pt modelId="{F8BBCB30-8961-4566-8712-0987187B8BBC}" type="parTrans" cxnId="{90E4E9D0-71EA-4C10-8A9E-8758808C70EF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C2B95BA-BEBB-4A89-8496-A2A0FC2ADA15}" type="sibTrans" cxnId="{90E4E9D0-71EA-4C10-8A9E-8758808C70EF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A597F04-8616-4B4F-B62F-486B2AD063CC}">
      <dgm:prSet custT="1"/>
      <dgm:spPr/>
      <dgm:t>
        <a:bodyPr/>
        <a:lstStyle/>
        <a:p>
          <a:pPr algn="ctr"/>
          <a:r>
            <a:rPr lang="en-US" sz="1800" b="0" dirty="0">
              <a:latin typeface="Verdana" panose="020B0604030504040204" pitchFamily="34" charset="0"/>
              <a:ea typeface="Verdana" panose="020B0604030504040204" pitchFamily="34" charset="0"/>
            </a:rPr>
            <a:t>Bio-Technology	</a:t>
          </a:r>
        </a:p>
      </dgm:t>
    </dgm:pt>
    <dgm:pt modelId="{C540686B-664E-4B35-9BCB-0E4D75ED4725}" type="parTrans" cxnId="{9F431AFD-92AC-460B-9985-A780B1CF87D1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647A9EA-30D1-473B-A77C-3DE6AC7E56CE}" type="sibTrans" cxnId="{9F431AFD-92AC-460B-9985-A780B1CF87D1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F6308F9-1DEE-41B4-991B-367A7EF1CDA1}">
      <dgm:prSet custT="1"/>
      <dgm:spPr/>
      <dgm:t>
        <a:bodyPr/>
        <a:lstStyle/>
        <a:p>
          <a:pPr algn="ctr"/>
          <a:r>
            <a:rPr lang="en-US" sz="1800" b="0" dirty="0">
              <a:latin typeface="Verdana" panose="020B0604030504040204" pitchFamily="34" charset="0"/>
              <a:ea typeface="Verdana" panose="020B0604030504040204" pitchFamily="34" charset="0"/>
            </a:rPr>
            <a:t>Edu Tech	</a:t>
          </a:r>
        </a:p>
      </dgm:t>
    </dgm:pt>
    <dgm:pt modelId="{0FC9589E-E4A9-4AFE-942A-D807BD586770}" type="parTrans" cxnId="{197D4C66-504B-4B39-85E7-A4F70F572A6B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FF4628E-D28D-41D3-9426-21BDACC77655}" type="sibTrans" cxnId="{197D4C66-504B-4B39-85E7-A4F70F572A6B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C61B822-508B-4504-BEA8-C4B008F7E4DA}">
      <dgm:prSet custT="1"/>
      <dgm:spPr/>
      <dgm:t>
        <a:bodyPr/>
        <a:lstStyle/>
        <a:p>
          <a:pPr algn="ctr"/>
          <a:r>
            <a:rPr lang="en-US" sz="1800" b="0" dirty="0">
              <a:latin typeface="Verdana" panose="020B0604030504040204" pitchFamily="34" charset="0"/>
              <a:ea typeface="Verdana" panose="020B0604030504040204" pitchFamily="34" charset="0"/>
            </a:rPr>
            <a:t>Water Technology 	</a:t>
          </a:r>
        </a:p>
      </dgm:t>
    </dgm:pt>
    <dgm:pt modelId="{83310C34-3AE4-492F-AE49-B1E8F995F0BC}" type="parTrans" cxnId="{70FE7D67-DB30-4527-922F-974A947ACC76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3C14AE8-2D1F-477E-B387-F56DC5D73258}" type="sibTrans" cxnId="{70FE7D67-DB30-4527-922F-974A947ACC76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CDACC85-4C9B-4205-860E-3944A436484E}">
      <dgm:prSet custT="1"/>
      <dgm:spPr/>
      <dgm:t>
        <a:bodyPr/>
        <a:lstStyle/>
        <a:p>
          <a:pPr algn="ctr"/>
          <a:r>
            <a:rPr lang="en-US" sz="1600" b="0" dirty="0">
              <a:latin typeface="Verdana" panose="020B0604030504040204" pitchFamily="34" charset="0"/>
              <a:ea typeface="Verdana" panose="020B0604030504040204" pitchFamily="34" charset="0"/>
            </a:rPr>
            <a:t>AI/ML/IOT/ICT/ Robotics</a:t>
          </a:r>
        </a:p>
      </dgm:t>
    </dgm:pt>
    <dgm:pt modelId="{C01CA092-D4C8-49E0-BFAE-45899A8A30E6}" type="parTrans" cxnId="{AAA27C4F-E9E0-465F-B8FA-6EC9B9A5F6C6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B0F6123-D669-4C54-948C-2CC11CDCE81B}" type="sibTrans" cxnId="{AAA27C4F-E9E0-465F-B8FA-6EC9B9A5F6C6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B8C7778-CCF3-43E4-8065-5D025F959DF4}">
      <dgm:prSet phldrT="[Text]" custT="1"/>
      <dgm:spPr/>
      <dgm:t>
        <a:bodyPr/>
        <a:lstStyle/>
        <a:p>
          <a:pPr algn="ctr"/>
          <a:r>
            <a:rPr lang="en-US" sz="1800" b="0" dirty="0">
              <a:latin typeface="Verdana" panose="020B0604030504040204" pitchFamily="34" charset="0"/>
              <a:ea typeface="Verdana" panose="020B0604030504040204" pitchFamily="34" charset="0"/>
            </a:rPr>
            <a:t>Health-Tech</a:t>
          </a:r>
        </a:p>
      </dgm:t>
    </dgm:pt>
    <dgm:pt modelId="{2A51DF31-1293-4D4E-85DA-FD8A16EE7758}" type="parTrans" cxnId="{1D4C40EA-7A00-4071-8941-F2F486BB5CE8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5E139D4-8B21-47CD-B465-EC043D424AE7}" type="sibTrans" cxnId="{1D4C40EA-7A00-4071-8941-F2F486BB5CE8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411FD74-25D4-46EC-9954-6C61A770AAF3}">
      <dgm:prSet custT="1"/>
      <dgm:spPr/>
      <dgm:t>
        <a:bodyPr/>
        <a:lstStyle/>
        <a:p>
          <a:pPr algn="ctr"/>
          <a:r>
            <a:rPr lang="en-US" sz="1800" b="0" dirty="0">
              <a:latin typeface="Verdana" panose="020B0604030504040204" pitchFamily="34" charset="0"/>
              <a:ea typeface="Verdana" panose="020B0604030504040204" pitchFamily="34" charset="0"/>
            </a:rPr>
            <a:t>Agri-Business</a:t>
          </a:r>
        </a:p>
      </dgm:t>
    </dgm:pt>
    <dgm:pt modelId="{9477B175-B509-4AB6-B185-1A3F5E0492B1}" type="parTrans" cxnId="{42D8E237-B6FD-434F-AEBD-99568D64301F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3C12DD8-31D2-4286-B449-2FEA76AF01FF}" type="sibTrans" cxnId="{42D8E237-B6FD-434F-AEBD-99568D64301F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901AF750-E7AC-4009-8469-B68E1DF9F06A}">
      <dgm:prSet custT="1"/>
      <dgm:spPr/>
      <dgm:t>
        <a:bodyPr/>
        <a:lstStyle/>
        <a:p>
          <a:pPr algn="ctr"/>
          <a:r>
            <a:rPr lang="en-US" sz="1800" b="0">
              <a:latin typeface="Verdana" panose="020B0604030504040204" pitchFamily="34" charset="0"/>
              <a:ea typeface="Verdana" panose="020B0604030504040204" pitchFamily="34" charset="0"/>
            </a:rPr>
            <a:t>Fin</a:t>
          </a:r>
          <a:r>
            <a:rPr lang="en-US" sz="1800" b="0" dirty="0">
              <a:latin typeface="Verdana" panose="020B0604030504040204" pitchFamily="34" charset="0"/>
              <a:ea typeface="Verdana" panose="020B0604030504040204" pitchFamily="34" charset="0"/>
            </a:rPr>
            <a:t>–Tech</a:t>
          </a:r>
        </a:p>
      </dgm:t>
    </dgm:pt>
    <dgm:pt modelId="{FB47EF1F-F3A5-4D39-90F8-D5082C3482C4}" type="parTrans" cxnId="{B3C504BE-DA8F-46BB-9D21-F5F4A7BC2BD0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BA8EE6B-720B-4ECF-BE3F-0F157F37A7E9}" type="sibTrans" cxnId="{B3C504BE-DA8F-46BB-9D21-F5F4A7BC2BD0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52270E2-01C4-4B55-8CB8-10CD23ACB273}">
      <dgm:prSet custT="1"/>
      <dgm:spPr/>
      <dgm:t>
        <a:bodyPr/>
        <a:lstStyle/>
        <a:p>
          <a:pPr algn="ctr"/>
          <a:r>
            <a:rPr lang="en-US" sz="1800" b="0">
              <a:latin typeface="Verdana" panose="020B0604030504040204" pitchFamily="34" charset="0"/>
              <a:ea typeface="Verdana" panose="020B0604030504040204" pitchFamily="34" charset="0"/>
            </a:rPr>
            <a:t>Fashion </a:t>
          </a:r>
          <a:r>
            <a:rPr lang="en-US" sz="1800" b="0" dirty="0">
              <a:latin typeface="Verdana" panose="020B0604030504040204" pitchFamily="34" charset="0"/>
              <a:ea typeface="Verdana" panose="020B0604030504040204" pitchFamily="34" charset="0"/>
            </a:rPr>
            <a:t>Design</a:t>
          </a:r>
        </a:p>
      </dgm:t>
    </dgm:pt>
    <dgm:pt modelId="{3EFA0B3B-52A5-4AD1-B458-7979C5FAB21A}" type="parTrans" cxnId="{F2F5E1CC-40E5-4966-908B-77C8654E7007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980345F-B6A6-4319-A410-731D1B94E1D3}" type="sibTrans" cxnId="{F2F5E1CC-40E5-4966-908B-77C8654E7007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598B507-9310-472D-80E5-6EE75406DDD4}">
      <dgm:prSet custT="1"/>
      <dgm:spPr/>
      <dgm:t>
        <a:bodyPr/>
        <a:lstStyle/>
        <a:p>
          <a:pPr algn="ctr"/>
          <a:r>
            <a:rPr lang="en-US" sz="1800" b="0">
              <a:latin typeface="Verdana" panose="020B0604030504040204" pitchFamily="34" charset="0"/>
              <a:ea typeface="Verdana" panose="020B0604030504040204" pitchFamily="34" charset="0"/>
            </a:rPr>
            <a:t>Clean </a:t>
          </a:r>
          <a:r>
            <a:rPr lang="en-US" sz="1800" b="0" dirty="0">
              <a:latin typeface="Verdana" panose="020B0604030504040204" pitchFamily="34" charset="0"/>
              <a:ea typeface="Verdana" panose="020B0604030504040204" pitchFamily="34" charset="0"/>
            </a:rPr>
            <a:t>&amp; Renewable Energy</a:t>
          </a:r>
        </a:p>
      </dgm:t>
    </dgm:pt>
    <dgm:pt modelId="{606B0A6D-01B7-483D-9F99-163B331AF85B}" type="parTrans" cxnId="{AA0F0EE7-A918-46FC-821A-96ABB345FC23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2CC6987-31A2-457B-A61D-5A26C27179B5}" type="sibTrans" cxnId="{AA0F0EE7-A918-46FC-821A-96ABB345FC23}">
      <dgm:prSet/>
      <dgm:spPr/>
      <dgm:t>
        <a:bodyPr/>
        <a:lstStyle/>
        <a:p>
          <a:endParaRPr lang="en-US" sz="1800" b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042E804-E367-410E-8395-9FF781418BC8}" type="pres">
      <dgm:prSet presAssocID="{6AD657C4-41E7-454C-84FD-A265A57697E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EFAEAC-195C-4BE1-B23A-97C6E837B1FC}" type="pres">
      <dgm:prSet presAssocID="{2D490926-3D59-429A-9154-A5141A55F197}" presName="node" presStyleLbl="node1" presStyleIdx="0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CC6EC0-838F-4DAE-B6D0-519EBC2B33FB}" type="pres">
      <dgm:prSet presAssocID="{6C2B95BA-BEBB-4A89-8496-A2A0FC2ADA15}" presName="sibTrans" presStyleCnt="0"/>
      <dgm:spPr/>
    </dgm:pt>
    <dgm:pt modelId="{20E8EC44-6C0D-4D18-87A4-F19FBCDDFE23}" type="pres">
      <dgm:prSet presAssocID="{BB8C7778-CCF3-43E4-8065-5D025F959DF4}" presName="node" presStyleLbl="node1" presStyleIdx="1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8952D3-0A6C-419A-A656-BCD8996AE62F}" type="pres">
      <dgm:prSet presAssocID="{45E139D4-8B21-47CD-B465-EC043D424AE7}" presName="sibTrans" presStyleCnt="0"/>
      <dgm:spPr/>
    </dgm:pt>
    <dgm:pt modelId="{23DE28D3-7E20-40A9-836A-F25238EE0E40}" type="pres">
      <dgm:prSet presAssocID="{DA597F04-8616-4B4F-B62F-486B2AD063CC}" presName="node" presStyleLbl="node1" presStyleIdx="2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B5ACCB-BAE3-454B-ACAD-53C87D21F4DA}" type="pres">
      <dgm:prSet presAssocID="{E647A9EA-30D1-473B-A77C-3DE6AC7E56CE}" presName="sibTrans" presStyleCnt="0"/>
      <dgm:spPr/>
    </dgm:pt>
    <dgm:pt modelId="{1035A82E-6CAA-4AE6-A9DE-6FF240DBF9B6}" type="pres">
      <dgm:prSet presAssocID="{C411FD74-25D4-46EC-9954-6C61A770AAF3}" presName="node" presStyleLbl="node1" presStyleIdx="3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FB10C9-680E-4EBB-BA98-890EB5326F7B}" type="pres">
      <dgm:prSet presAssocID="{73C12DD8-31D2-4286-B449-2FEA76AF01FF}" presName="sibTrans" presStyleCnt="0"/>
      <dgm:spPr/>
    </dgm:pt>
    <dgm:pt modelId="{18A371A0-30F9-4867-B0F3-D5F3B07B08F2}" type="pres">
      <dgm:prSet presAssocID="{8F6308F9-1DEE-41B4-991B-367A7EF1CDA1}" presName="node" presStyleLbl="node1" presStyleIdx="4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A9E52-4174-4E88-A6F7-21D1008DFB5A}" type="pres">
      <dgm:prSet presAssocID="{3FF4628E-D28D-41D3-9426-21BDACC77655}" presName="sibTrans" presStyleCnt="0"/>
      <dgm:spPr/>
    </dgm:pt>
    <dgm:pt modelId="{FD488AA7-C7E7-4C61-BD95-4AFE6130D064}" type="pres">
      <dgm:prSet presAssocID="{901AF750-E7AC-4009-8469-B68E1DF9F06A}" presName="node" presStyleLbl="node1" presStyleIdx="5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4E6777-03A6-469D-9436-2F6793AB0CB9}" type="pres">
      <dgm:prSet presAssocID="{EBA8EE6B-720B-4ECF-BE3F-0F157F37A7E9}" presName="sibTrans" presStyleCnt="0"/>
      <dgm:spPr/>
    </dgm:pt>
    <dgm:pt modelId="{3A0BF969-3C6A-41CE-A815-147E8552AA87}" type="pres">
      <dgm:prSet presAssocID="{8C61B822-508B-4504-BEA8-C4B008F7E4DA}" presName="node" presStyleLbl="node1" presStyleIdx="6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10441C-7D2E-4D37-9A10-9E3DA6EA6117}" type="pres">
      <dgm:prSet presAssocID="{03C14AE8-2D1F-477E-B387-F56DC5D73258}" presName="sibTrans" presStyleCnt="0"/>
      <dgm:spPr/>
    </dgm:pt>
    <dgm:pt modelId="{FA58D0D3-4847-4618-A5CA-C96250FF9EB5}" type="pres">
      <dgm:prSet presAssocID="{E52270E2-01C4-4B55-8CB8-10CD23ACB273}" presName="node" presStyleLbl="node1" presStyleIdx="7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7CC030-87AC-41F1-AD72-B317DB0A06D4}" type="pres">
      <dgm:prSet presAssocID="{0980345F-B6A6-4319-A410-731D1B94E1D3}" presName="sibTrans" presStyleCnt="0"/>
      <dgm:spPr/>
    </dgm:pt>
    <dgm:pt modelId="{F4F3D8C1-B859-41F7-8BA3-36F1C9D5622B}" type="pres">
      <dgm:prSet presAssocID="{CCDACC85-4C9B-4205-860E-3944A436484E}" presName="node" presStyleLbl="node1" presStyleIdx="8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59402D-840C-4712-9A53-6A18B776F79B}" type="pres">
      <dgm:prSet presAssocID="{EB0F6123-D669-4C54-948C-2CC11CDCE81B}" presName="sibTrans" presStyleCnt="0"/>
      <dgm:spPr/>
    </dgm:pt>
    <dgm:pt modelId="{A3763AFE-995C-4C9B-A9AC-A4D41E2ECAAD}" type="pres">
      <dgm:prSet presAssocID="{B598B507-9310-472D-80E5-6EE75406DDD4}" presName="node" presStyleLbl="node1" presStyleIdx="9" presStyleCnt="10" custScaleX="149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4C40EA-7A00-4071-8941-F2F486BB5CE8}" srcId="{6AD657C4-41E7-454C-84FD-A265A57697EC}" destId="{BB8C7778-CCF3-43E4-8065-5D025F959DF4}" srcOrd="1" destOrd="0" parTransId="{2A51DF31-1293-4D4E-85DA-FD8A16EE7758}" sibTransId="{45E139D4-8B21-47CD-B465-EC043D424AE7}"/>
    <dgm:cxn modelId="{5DB7C255-6531-4D24-B6CC-E1DE1115E417}" type="presOf" srcId="{2D490926-3D59-429A-9154-A5141A55F197}" destId="{FCEFAEAC-195C-4BE1-B23A-97C6E837B1FC}" srcOrd="0" destOrd="0" presId="urn:microsoft.com/office/officeart/2005/8/layout/default#7"/>
    <dgm:cxn modelId="{42D8E237-B6FD-434F-AEBD-99568D64301F}" srcId="{6AD657C4-41E7-454C-84FD-A265A57697EC}" destId="{C411FD74-25D4-46EC-9954-6C61A770AAF3}" srcOrd="3" destOrd="0" parTransId="{9477B175-B509-4AB6-B185-1A3F5E0492B1}" sibTransId="{73C12DD8-31D2-4286-B449-2FEA76AF01FF}"/>
    <dgm:cxn modelId="{90E4E9D0-71EA-4C10-8A9E-8758808C70EF}" srcId="{6AD657C4-41E7-454C-84FD-A265A57697EC}" destId="{2D490926-3D59-429A-9154-A5141A55F197}" srcOrd="0" destOrd="0" parTransId="{F8BBCB30-8961-4566-8712-0987187B8BBC}" sibTransId="{6C2B95BA-BEBB-4A89-8496-A2A0FC2ADA15}"/>
    <dgm:cxn modelId="{CFA1E1F0-842E-4B3A-A7E4-56A6498426F2}" type="presOf" srcId="{8F6308F9-1DEE-41B4-991B-367A7EF1CDA1}" destId="{18A371A0-30F9-4867-B0F3-D5F3B07B08F2}" srcOrd="0" destOrd="0" presId="urn:microsoft.com/office/officeart/2005/8/layout/default#7"/>
    <dgm:cxn modelId="{65CCEF50-2E3A-41D0-8416-624F8F7251F4}" type="presOf" srcId="{CCDACC85-4C9B-4205-860E-3944A436484E}" destId="{F4F3D8C1-B859-41F7-8BA3-36F1C9D5622B}" srcOrd="0" destOrd="0" presId="urn:microsoft.com/office/officeart/2005/8/layout/default#7"/>
    <dgm:cxn modelId="{70FE7D67-DB30-4527-922F-974A947ACC76}" srcId="{6AD657C4-41E7-454C-84FD-A265A57697EC}" destId="{8C61B822-508B-4504-BEA8-C4B008F7E4DA}" srcOrd="6" destOrd="0" parTransId="{83310C34-3AE4-492F-AE49-B1E8F995F0BC}" sibTransId="{03C14AE8-2D1F-477E-B387-F56DC5D73258}"/>
    <dgm:cxn modelId="{A3061005-EC0A-4EEC-BBE4-386071F0B6F5}" type="presOf" srcId="{6AD657C4-41E7-454C-84FD-A265A57697EC}" destId="{A042E804-E367-410E-8395-9FF781418BC8}" srcOrd="0" destOrd="0" presId="urn:microsoft.com/office/officeart/2005/8/layout/default#7"/>
    <dgm:cxn modelId="{EBF09BB5-D407-4BCB-886C-EE3AA5E1C8EE}" type="presOf" srcId="{E52270E2-01C4-4B55-8CB8-10CD23ACB273}" destId="{FA58D0D3-4847-4618-A5CA-C96250FF9EB5}" srcOrd="0" destOrd="0" presId="urn:microsoft.com/office/officeart/2005/8/layout/default#7"/>
    <dgm:cxn modelId="{BF3AA905-5124-49D6-9853-D25F703444C7}" type="presOf" srcId="{B598B507-9310-472D-80E5-6EE75406DDD4}" destId="{A3763AFE-995C-4C9B-A9AC-A4D41E2ECAAD}" srcOrd="0" destOrd="0" presId="urn:microsoft.com/office/officeart/2005/8/layout/default#7"/>
    <dgm:cxn modelId="{16EE1890-D2CB-443E-9D72-C83AFF437846}" type="presOf" srcId="{C411FD74-25D4-46EC-9954-6C61A770AAF3}" destId="{1035A82E-6CAA-4AE6-A9DE-6FF240DBF9B6}" srcOrd="0" destOrd="0" presId="urn:microsoft.com/office/officeart/2005/8/layout/default#7"/>
    <dgm:cxn modelId="{AAA27C4F-E9E0-465F-B8FA-6EC9B9A5F6C6}" srcId="{6AD657C4-41E7-454C-84FD-A265A57697EC}" destId="{CCDACC85-4C9B-4205-860E-3944A436484E}" srcOrd="8" destOrd="0" parTransId="{C01CA092-D4C8-49E0-BFAE-45899A8A30E6}" sibTransId="{EB0F6123-D669-4C54-948C-2CC11CDCE81B}"/>
    <dgm:cxn modelId="{197D4C66-504B-4B39-85E7-A4F70F572A6B}" srcId="{6AD657C4-41E7-454C-84FD-A265A57697EC}" destId="{8F6308F9-1DEE-41B4-991B-367A7EF1CDA1}" srcOrd="4" destOrd="0" parTransId="{0FC9589E-E4A9-4AFE-942A-D807BD586770}" sibTransId="{3FF4628E-D28D-41D3-9426-21BDACC77655}"/>
    <dgm:cxn modelId="{B7BB21FE-9038-45AA-976D-54F9F467AC58}" type="presOf" srcId="{DA597F04-8616-4B4F-B62F-486B2AD063CC}" destId="{23DE28D3-7E20-40A9-836A-F25238EE0E40}" srcOrd="0" destOrd="0" presId="urn:microsoft.com/office/officeart/2005/8/layout/default#7"/>
    <dgm:cxn modelId="{936CC297-C066-4244-8925-AC8B6A9D1C9C}" type="presOf" srcId="{8C61B822-508B-4504-BEA8-C4B008F7E4DA}" destId="{3A0BF969-3C6A-41CE-A815-147E8552AA87}" srcOrd="0" destOrd="0" presId="urn:microsoft.com/office/officeart/2005/8/layout/default#7"/>
    <dgm:cxn modelId="{F2F5E1CC-40E5-4966-908B-77C8654E7007}" srcId="{6AD657C4-41E7-454C-84FD-A265A57697EC}" destId="{E52270E2-01C4-4B55-8CB8-10CD23ACB273}" srcOrd="7" destOrd="0" parTransId="{3EFA0B3B-52A5-4AD1-B458-7979C5FAB21A}" sibTransId="{0980345F-B6A6-4319-A410-731D1B94E1D3}"/>
    <dgm:cxn modelId="{03A90092-BE9B-49B3-B71C-C29B00D9B786}" type="presOf" srcId="{901AF750-E7AC-4009-8469-B68E1DF9F06A}" destId="{FD488AA7-C7E7-4C61-BD95-4AFE6130D064}" srcOrd="0" destOrd="0" presId="urn:microsoft.com/office/officeart/2005/8/layout/default#7"/>
    <dgm:cxn modelId="{B3C504BE-DA8F-46BB-9D21-F5F4A7BC2BD0}" srcId="{6AD657C4-41E7-454C-84FD-A265A57697EC}" destId="{901AF750-E7AC-4009-8469-B68E1DF9F06A}" srcOrd="5" destOrd="0" parTransId="{FB47EF1F-F3A5-4D39-90F8-D5082C3482C4}" sibTransId="{EBA8EE6B-720B-4ECF-BE3F-0F157F37A7E9}"/>
    <dgm:cxn modelId="{9F431AFD-92AC-460B-9985-A780B1CF87D1}" srcId="{6AD657C4-41E7-454C-84FD-A265A57697EC}" destId="{DA597F04-8616-4B4F-B62F-486B2AD063CC}" srcOrd="2" destOrd="0" parTransId="{C540686B-664E-4B35-9BCB-0E4D75ED4725}" sibTransId="{E647A9EA-30D1-473B-A77C-3DE6AC7E56CE}"/>
    <dgm:cxn modelId="{AA0F0EE7-A918-46FC-821A-96ABB345FC23}" srcId="{6AD657C4-41E7-454C-84FD-A265A57697EC}" destId="{B598B507-9310-472D-80E5-6EE75406DDD4}" srcOrd="9" destOrd="0" parTransId="{606B0A6D-01B7-483D-9F99-163B331AF85B}" sibTransId="{52CC6987-31A2-457B-A61D-5A26C27179B5}"/>
    <dgm:cxn modelId="{1C984447-8C89-4493-B16A-4A1AC04A9E5C}" type="presOf" srcId="{BB8C7778-CCF3-43E4-8065-5D025F959DF4}" destId="{20E8EC44-6C0D-4D18-87A4-F19FBCDDFE23}" srcOrd="0" destOrd="0" presId="urn:microsoft.com/office/officeart/2005/8/layout/default#7"/>
    <dgm:cxn modelId="{0D4E982B-099F-4223-A534-D620655C1778}" type="presParOf" srcId="{A042E804-E367-410E-8395-9FF781418BC8}" destId="{FCEFAEAC-195C-4BE1-B23A-97C6E837B1FC}" srcOrd="0" destOrd="0" presId="urn:microsoft.com/office/officeart/2005/8/layout/default#7"/>
    <dgm:cxn modelId="{FAB6D9BA-81EC-49EB-9536-D7ED90A2B593}" type="presParOf" srcId="{A042E804-E367-410E-8395-9FF781418BC8}" destId="{52CC6EC0-838F-4DAE-B6D0-519EBC2B33FB}" srcOrd="1" destOrd="0" presId="urn:microsoft.com/office/officeart/2005/8/layout/default#7"/>
    <dgm:cxn modelId="{EA26DEBD-AF5F-4A04-B80F-BC3C05361729}" type="presParOf" srcId="{A042E804-E367-410E-8395-9FF781418BC8}" destId="{20E8EC44-6C0D-4D18-87A4-F19FBCDDFE23}" srcOrd="2" destOrd="0" presId="urn:microsoft.com/office/officeart/2005/8/layout/default#7"/>
    <dgm:cxn modelId="{24E01826-06E2-49FE-9EB4-640F561DCCC3}" type="presParOf" srcId="{A042E804-E367-410E-8395-9FF781418BC8}" destId="{578952D3-0A6C-419A-A656-BCD8996AE62F}" srcOrd="3" destOrd="0" presId="urn:microsoft.com/office/officeart/2005/8/layout/default#7"/>
    <dgm:cxn modelId="{72A57D18-9F9D-4A2D-8A0D-BFBBE2D7DB56}" type="presParOf" srcId="{A042E804-E367-410E-8395-9FF781418BC8}" destId="{23DE28D3-7E20-40A9-836A-F25238EE0E40}" srcOrd="4" destOrd="0" presId="urn:microsoft.com/office/officeart/2005/8/layout/default#7"/>
    <dgm:cxn modelId="{237A7DF5-D53B-43C4-92E2-51DE9D34D1F4}" type="presParOf" srcId="{A042E804-E367-410E-8395-9FF781418BC8}" destId="{34B5ACCB-BAE3-454B-ACAD-53C87D21F4DA}" srcOrd="5" destOrd="0" presId="urn:microsoft.com/office/officeart/2005/8/layout/default#7"/>
    <dgm:cxn modelId="{D03DD7CA-E8C0-4101-BF12-A485EA5C2FEE}" type="presParOf" srcId="{A042E804-E367-410E-8395-9FF781418BC8}" destId="{1035A82E-6CAA-4AE6-A9DE-6FF240DBF9B6}" srcOrd="6" destOrd="0" presId="urn:microsoft.com/office/officeart/2005/8/layout/default#7"/>
    <dgm:cxn modelId="{480FA3D7-8153-4D3D-B6B5-262AFA3BBA8A}" type="presParOf" srcId="{A042E804-E367-410E-8395-9FF781418BC8}" destId="{07FB10C9-680E-4EBB-BA98-890EB5326F7B}" srcOrd="7" destOrd="0" presId="urn:microsoft.com/office/officeart/2005/8/layout/default#7"/>
    <dgm:cxn modelId="{ED4A9EAB-809F-4DA6-AD14-9BD53DCBA919}" type="presParOf" srcId="{A042E804-E367-410E-8395-9FF781418BC8}" destId="{18A371A0-30F9-4867-B0F3-D5F3B07B08F2}" srcOrd="8" destOrd="0" presId="urn:microsoft.com/office/officeart/2005/8/layout/default#7"/>
    <dgm:cxn modelId="{966AE317-19ED-4750-9F82-5763BF670152}" type="presParOf" srcId="{A042E804-E367-410E-8395-9FF781418BC8}" destId="{202A9E52-4174-4E88-A6F7-21D1008DFB5A}" srcOrd="9" destOrd="0" presId="urn:microsoft.com/office/officeart/2005/8/layout/default#7"/>
    <dgm:cxn modelId="{0D9E2AB4-570F-4F25-908F-773BB074889B}" type="presParOf" srcId="{A042E804-E367-410E-8395-9FF781418BC8}" destId="{FD488AA7-C7E7-4C61-BD95-4AFE6130D064}" srcOrd="10" destOrd="0" presId="urn:microsoft.com/office/officeart/2005/8/layout/default#7"/>
    <dgm:cxn modelId="{AAD14A0E-E9AA-45D2-9C31-B46292EA8B99}" type="presParOf" srcId="{A042E804-E367-410E-8395-9FF781418BC8}" destId="{604E6777-03A6-469D-9436-2F6793AB0CB9}" srcOrd="11" destOrd="0" presId="urn:microsoft.com/office/officeart/2005/8/layout/default#7"/>
    <dgm:cxn modelId="{0F96FE48-C684-4D3A-8FDA-A408C4D95027}" type="presParOf" srcId="{A042E804-E367-410E-8395-9FF781418BC8}" destId="{3A0BF969-3C6A-41CE-A815-147E8552AA87}" srcOrd="12" destOrd="0" presId="urn:microsoft.com/office/officeart/2005/8/layout/default#7"/>
    <dgm:cxn modelId="{D5215886-EF93-471F-A1E4-097686726B1D}" type="presParOf" srcId="{A042E804-E367-410E-8395-9FF781418BC8}" destId="{2910441C-7D2E-4D37-9A10-9E3DA6EA6117}" srcOrd="13" destOrd="0" presId="urn:microsoft.com/office/officeart/2005/8/layout/default#7"/>
    <dgm:cxn modelId="{D09253F2-FF66-473D-9891-F7BD5E14B216}" type="presParOf" srcId="{A042E804-E367-410E-8395-9FF781418BC8}" destId="{FA58D0D3-4847-4618-A5CA-C96250FF9EB5}" srcOrd="14" destOrd="0" presId="urn:microsoft.com/office/officeart/2005/8/layout/default#7"/>
    <dgm:cxn modelId="{FE3B489C-8D7E-42A6-A063-804DE65BA421}" type="presParOf" srcId="{A042E804-E367-410E-8395-9FF781418BC8}" destId="{357CC030-87AC-41F1-AD72-B317DB0A06D4}" srcOrd="15" destOrd="0" presId="urn:microsoft.com/office/officeart/2005/8/layout/default#7"/>
    <dgm:cxn modelId="{0699F8FC-D1F6-467F-B96F-B1989B137A88}" type="presParOf" srcId="{A042E804-E367-410E-8395-9FF781418BC8}" destId="{F4F3D8C1-B859-41F7-8BA3-36F1C9D5622B}" srcOrd="16" destOrd="0" presId="urn:microsoft.com/office/officeart/2005/8/layout/default#7"/>
    <dgm:cxn modelId="{15430174-B17F-4B75-8BFE-A60412B10D5B}" type="presParOf" srcId="{A042E804-E367-410E-8395-9FF781418BC8}" destId="{C659402D-840C-4712-9A53-6A18B776F79B}" srcOrd="17" destOrd="0" presId="urn:microsoft.com/office/officeart/2005/8/layout/default#7"/>
    <dgm:cxn modelId="{68C4C24A-A9EF-49C8-AFEE-27BC0D55F0D9}" type="presParOf" srcId="{A042E804-E367-410E-8395-9FF781418BC8}" destId="{A3763AFE-995C-4C9B-A9AC-A4D41E2ECAAD}" srcOrd="18" destOrd="0" presId="urn:microsoft.com/office/officeart/2005/8/layout/default#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D138D1-0BD5-432E-B4A5-CD49EEEF1095}">
      <dsp:nvSpPr>
        <dsp:cNvPr id="0" name=""/>
        <dsp:cNvSpPr/>
      </dsp:nvSpPr>
      <dsp:spPr>
        <a:xfrm>
          <a:off x="4988220" y="3094701"/>
          <a:ext cx="1220607" cy="12206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l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CHETNA</a:t>
          </a:r>
        </a:p>
      </dsp:txBody>
      <dsp:txXfrm>
        <a:off x="4988220" y="3094701"/>
        <a:ext cx="1220607" cy="1220607"/>
      </dsp:txXfrm>
    </dsp:sp>
    <dsp:sp modelId="{492AF1B6-651F-4ACB-9AC8-48B4DA00D529}">
      <dsp:nvSpPr>
        <dsp:cNvPr id="0" name=""/>
        <dsp:cNvSpPr/>
      </dsp:nvSpPr>
      <dsp:spPr>
        <a:xfrm rot="10736436">
          <a:off x="2601075" y="3738199"/>
          <a:ext cx="2256153" cy="3984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83B93D-44B9-431A-8215-D00F36E1D7CE}">
      <dsp:nvSpPr>
        <dsp:cNvPr id="0" name=""/>
        <dsp:cNvSpPr/>
      </dsp:nvSpPr>
      <dsp:spPr>
        <a:xfrm>
          <a:off x="1906557" y="3369008"/>
          <a:ext cx="1389421" cy="78284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5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Cultural Education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1906557" y="3369008"/>
        <a:ext cx="1389421" cy="782844"/>
      </dsp:txXfrm>
    </dsp:sp>
    <dsp:sp modelId="{760468B5-3EFB-43EE-9A85-B5DD3C11DF1C}">
      <dsp:nvSpPr>
        <dsp:cNvPr id="0" name=""/>
        <dsp:cNvSpPr/>
      </dsp:nvSpPr>
      <dsp:spPr>
        <a:xfrm rot="11720844">
          <a:off x="2766497" y="3120454"/>
          <a:ext cx="2160741" cy="3984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9A0B39-6A50-4EF7-B2AE-17D553F53D4F}">
      <dsp:nvSpPr>
        <dsp:cNvPr id="0" name=""/>
        <dsp:cNvSpPr/>
      </dsp:nvSpPr>
      <dsp:spPr>
        <a:xfrm>
          <a:off x="2110314" y="2546883"/>
          <a:ext cx="1389421" cy="78284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5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Language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2110314" y="2546883"/>
        <a:ext cx="1389421" cy="782844"/>
      </dsp:txXfrm>
    </dsp:sp>
    <dsp:sp modelId="{CE51E19E-C41A-4358-82F9-3EFEDBD99400}">
      <dsp:nvSpPr>
        <dsp:cNvPr id="0" name=""/>
        <dsp:cNvSpPr/>
      </dsp:nvSpPr>
      <dsp:spPr>
        <a:xfrm rot="12803604">
          <a:off x="2954680" y="2491852"/>
          <a:ext cx="2206996" cy="3984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B69BE7-D87E-4468-B543-292676DC1598}">
      <dsp:nvSpPr>
        <dsp:cNvPr id="0" name=""/>
        <dsp:cNvSpPr/>
      </dsp:nvSpPr>
      <dsp:spPr>
        <a:xfrm>
          <a:off x="2444373" y="1692288"/>
          <a:ext cx="1389421" cy="78284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5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Multi-disciplinary courses</a:t>
          </a:r>
        </a:p>
      </dsp:txBody>
      <dsp:txXfrm>
        <a:off x="2444373" y="1692288"/>
        <a:ext cx="1389421" cy="782844"/>
      </dsp:txXfrm>
    </dsp:sp>
    <dsp:sp modelId="{F81B304F-86E5-4877-A876-32C1EB1714C7}">
      <dsp:nvSpPr>
        <dsp:cNvPr id="0" name=""/>
        <dsp:cNvSpPr/>
      </dsp:nvSpPr>
      <dsp:spPr>
        <a:xfrm rot="14468568">
          <a:off x="3899047" y="2078575"/>
          <a:ext cx="1825994" cy="3984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3376FD-FF5C-4B85-83FA-34AAAFC4EFF2}">
      <dsp:nvSpPr>
        <dsp:cNvPr id="0" name=""/>
        <dsp:cNvSpPr/>
      </dsp:nvSpPr>
      <dsp:spPr>
        <a:xfrm>
          <a:off x="3676695" y="1086733"/>
          <a:ext cx="1389421" cy="78284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5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Life skills Education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3676695" y="1086733"/>
        <a:ext cx="1389421" cy="782844"/>
      </dsp:txXfrm>
    </dsp:sp>
    <dsp:sp modelId="{75748A16-0DB9-4BCD-80D5-A0DD2A49581C}">
      <dsp:nvSpPr>
        <dsp:cNvPr id="0" name=""/>
        <dsp:cNvSpPr/>
      </dsp:nvSpPr>
      <dsp:spPr>
        <a:xfrm rot="16221744">
          <a:off x="4492758" y="1647934"/>
          <a:ext cx="2235033" cy="3984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D9280B-E89B-4B62-BA01-C8EBEFD16D63}">
      <dsp:nvSpPr>
        <dsp:cNvPr id="0" name=""/>
        <dsp:cNvSpPr/>
      </dsp:nvSpPr>
      <dsp:spPr>
        <a:xfrm>
          <a:off x="4922632" y="338224"/>
          <a:ext cx="1389421" cy="78284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5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Teaching Learning &amp; Pedagogy</a:t>
          </a:r>
        </a:p>
      </dsp:txBody>
      <dsp:txXfrm>
        <a:off x="4922632" y="338224"/>
        <a:ext cx="1389421" cy="782844"/>
      </dsp:txXfrm>
    </dsp:sp>
    <dsp:sp modelId="{EACAFF77-92C0-4F86-97C4-504FD3AEA56E}">
      <dsp:nvSpPr>
        <dsp:cNvPr id="0" name=""/>
        <dsp:cNvSpPr/>
      </dsp:nvSpPr>
      <dsp:spPr>
        <a:xfrm rot="17931408">
          <a:off x="5471996" y="2078570"/>
          <a:ext cx="1825994" cy="3984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3F78F9-DE44-4303-99D6-355C6484B5C9}">
      <dsp:nvSpPr>
        <dsp:cNvPr id="0" name=""/>
        <dsp:cNvSpPr/>
      </dsp:nvSpPr>
      <dsp:spPr>
        <a:xfrm>
          <a:off x="6130915" y="1086725"/>
          <a:ext cx="1389421" cy="78284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5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Research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6130915" y="1086725"/>
        <a:ext cx="1389421" cy="782844"/>
      </dsp:txXfrm>
    </dsp:sp>
    <dsp:sp modelId="{6D05B549-B483-4690-A0FC-BF123E7A6C7A}">
      <dsp:nvSpPr>
        <dsp:cNvPr id="0" name=""/>
        <dsp:cNvSpPr/>
      </dsp:nvSpPr>
      <dsp:spPr>
        <a:xfrm rot="19594416">
          <a:off x="5969831" y="2487277"/>
          <a:ext cx="2204587" cy="3984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5D89AA-931C-4709-BC6D-EC8157564005}">
      <dsp:nvSpPr>
        <dsp:cNvPr id="0" name=""/>
        <dsp:cNvSpPr/>
      </dsp:nvSpPr>
      <dsp:spPr>
        <a:xfrm>
          <a:off x="7360191" y="1692275"/>
          <a:ext cx="1389421" cy="78284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5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Technology</a:t>
          </a:r>
        </a:p>
      </dsp:txBody>
      <dsp:txXfrm>
        <a:off x="7360191" y="1692275"/>
        <a:ext cx="1389421" cy="782844"/>
      </dsp:txXfrm>
    </dsp:sp>
    <dsp:sp modelId="{42582FF9-1EC1-43B6-B38E-45100822301B}">
      <dsp:nvSpPr>
        <dsp:cNvPr id="0" name=""/>
        <dsp:cNvSpPr/>
      </dsp:nvSpPr>
      <dsp:spPr>
        <a:xfrm rot="20640876">
          <a:off x="6260447" y="3119008"/>
          <a:ext cx="2054243" cy="3984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8DDF41-8E14-4521-A0D7-A7E03E2A339F}">
      <dsp:nvSpPr>
        <dsp:cNvPr id="0" name=""/>
        <dsp:cNvSpPr/>
      </dsp:nvSpPr>
      <dsp:spPr>
        <a:xfrm>
          <a:off x="7580263" y="2546861"/>
          <a:ext cx="1389421" cy="78284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5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Environment Education</a:t>
          </a:r>
        </a:p>
      </dsp:txBody>
      <dsp:txXfrm>
        <a:off x="7580263" y="2546861"/>
        <a:ext cx="1389421" cy="782844"/>
      </dsp:txXfrm>
    </dsp:sp>
    <dsp:sp modelId="{759E6189-48E8-4032-AF18-D712A737300F}">
      <dsp:nvSpPr>
        <dsp:cNvPr id="0" name=""/>
        <dsp:cNvSpPr/>
      </dsp:nvSpPr>
      <dsp:spPr>
        <a:xfrm rot="64332">
          <a:off x="6337853" y="3738193"/>
          <a:ext cx="2222466" cy="3984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5559EC-8E40-41E6-8124-042F4F66439D}">
      <dsp:nvSpPr>
        <dsp:cNvPr id="0" name=""/>
        <dsp:cNvSpPr/>
      </dsp:nvSpPr>
      <dsp:spPr>
        <a:xfrm>
          <a:off x="7865414" y="3369011"/>
          <a:ext cx="1389421" cy="78284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5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Community Outreach</a:t>
          </a:r>
          <a:r>
            <a:rPr lang="en-US" sz="1500" i="0" u="none" strike="noStrike" kern="120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7865414" y="3369011"/>
        <a:ext cx="1389421" cy="78284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EFAEAC-195C-4BE1-B23A-97C6E837B1FC}">
      <dsp:nvSpPr>
        <dsp:cNvPr id="0" name=""/>
        <dsp:cNvSpPr/>
      </dsp:nvSpPr>
      <dsp:spPr>
        <a:xfrm>
          <a:off x="190508" y="1859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Verdana" panose="020B0604030504040204" pitchFamily="34" charset="0"/>
              <a:ea typeface="Verdana" panose="020B0604030504040204" pitchFamily="34" charset="0"/>
            </a:rPr>
            <a:t>Social </a:t>
          </a:r>
          <a:r>
            <a:rPr lang="en-US" sz="1700" b="0" kern="1200" dirty="0">
              <a:latin typeface="Verdana" panose="020B0604030504040204" pitchFamily="34" charset="0"/>
              <a:ea typeface="Verdana" panose="020B0604030504040204" pitchFamily="34" charset="0"/>
            </a:rPr>
            <a:t>Entrepreneurship</a:t>
          </a:r>
        </a:p>
      </dsp:txBody>
      <dsp:txXfrm>
        <a:off x="190508" y="1859"/>
        <a:ext cx="2020959" cy="811940"/>
      </dsp:txXfrm>
    </dsp:sp>
    <dsp:sp modelId="{20E8EC44-6C0D-4D18-87A4-F19FBCDDFE23}">
      <dsp:nvSpPr>
        <dsp:cNvPr id="0" name=""/>
        <dsp:cNvSpPr/>
      </dsp:nvSpPr>
      <dsp:spPr>
        <a:xfrm>
          <a:off x="2346791" y="1859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Verdana" panose="020B0604030504040204" pitchFamily="34" charset="0"/>
              <a:ea typeface="Verdana" panose="020B0604030504040204" pitchFamily="34" charset="0"/>
            </a:rPr>
            <a:t>Health-Tech</a:t>
          </a:r>
        </a:p>
      </dsp:txBody>
      <dsp:txXfrm>
        <a:off x="2346791" y="1859"/>
        <a:ext cx="2020959" cy="811940"/>
      </dsp:txXfrm>
    </dsp:sp>
    <dsp:sp modelId="{23DE28D3-7E20-40A9-836A-F25238EE0E40}">
      <dsp:nvSpPr>
        <dsp:cNvPr id="0" name=""/>
        <dsp:cNvSpPr/>
      </dsp:nvSpPr>
      <dsp:spPr>
        <a:xfrm>
          <a:off x="190508" y="949123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Verdana" panose="020B0604030504040204" pitchFamily="34" charset="0"/>
              <a:ea typeface="Verdana" panose="020B0604030504040204" pitchFamily="34" charset="0"/>
            </a:rPr>
            <a:t>Bio-Technology	</a:t>
          </a:r>
        </a:p>
      </dsp:txBody>
      <dsp:txXfrm>
        <a:off x="190508" y="949123"/>
        <a:ext cx="2020959" cy="811940"/>
      </dsp:txXfrm>
    </dsp:sp>
    <dsp:sp modelId="{1035A82E-6CAA-4AE6-A9DE-6FF240DBF9B6}">
      <dsp:nvSpPr>
        <dsp:cNvPr id="0" name=""/>
        <dsp:cNvSpPr/>
      </dsp:nvSpPr>
      <dsp:spPr>
        <a:xfrm>
          <a:off x="2346791" y="949123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Verdana" panose="020B0604030504040204" pitchFamily="34" charset="0"/>
              <a:ea typeface="Verdana" panose="020B0604030504040204" pitchFamily="34" charset="0"/>
            </a:rPr>
            <a:t>Agri-Business</a:t>
          </a:r>
        </a:p>
      </dsp:txBody>
      <dsp:txXfrm>
        <a:off x="2346791" y="949123"/>
        <a:ext cx="2020959" cy="811940"/>
      </dsp:txXfrm>
    </dsp:sp>
    <dsp:sp modelId="{18A371A0-30F9-4867-B0F3-D5F3B07B08F2}">
      <dsp:nvSpPr>
        <dsp:cNvPr id="0" name=""/>
        <dsp:cNvSpPr/>
      </dsp:nvSpPr>
      <dsp:spPr>
        <a:xfrm>
          <a:off x="190508" y="1896386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Verdana" panose="020B0604030504040204" pitchFamily="34" charset="0"/>
              <a:ea typeface="Verdana" panose="020B0604030504040204" pitchFamily="34" charset="0"/>
            </a:rPr>
            <a:t>Edu Tech	</a:t>
          </a:r>
        </a:p>
      </dsp:txBody>
      <dsp:txXfrm>
        <a:off x="190508" y="1896386"/>
        <a:ext cx="2020959" cy="811940"/>
      </dsp:txXfrm>
    </dsp:sp>
    <dsp:sp modelId="{FD488AA7-C7E7-4C61-BD95-4AFE6130D064}">
      <dsp:nvSpPr>
        <dsp:cNvPr id="0" name=""/>
        <dsp:cNvSpPr/>
      </dsp:nvSpPr>
      <dsp:spPr>
        <a:xfrm>
          <a:off x="2346791" y="1896386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>
              <a:latin typeface="Verdana" panose="020B0604030504040204" pitchFamily="34" charset="0"/>
              <a:ea typeface="Verdana" panose="020B0604030504040204" pitchFamily="34" charset="0"/>
            </a:rPr>
            <a:t>Fin</a:t>
          </a:r>
          <a:r>
            <a:rPr lang="en-US" sz="1800" b="0" kern="1200" dirty="0">
              <a:latin typeface="Verdana" panose="020B0604030504040204" pitchFamily="34" charset="0"/>
              <a:ea typeface="Verdana" panose="020B0604030504040204" pitchFamily="34" charset="0"/>
            </a:rPr>
            <a:t>–Tech</a:t>
          </a:r>
        </a:p>
      </dsp:txBody>
      <dsp:txXfrm>
        <a:off x="2346791" y="1896386"/>
        <a:ext cx="2020959" cy="811940"/>
      </dsp:txXfrm>
    </dsp:sp>
    <dsp:sp modelId="{3A0BF969-3C6A-41CE-A815-147E8552AA87}">
      <dsp:nvSpPr>
        <dsp:cNvPr id="0" name=""/>
        <dsp:cNvSpPr/>
      </dsp:nvSpPr>
      <dsp:spPr>
        <a:xfrm>
          <a:off x="190508" y="2843649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Verdana" panose="020B0604030504040204" pitchFamily="34" charset="0"/>
              <a:ea typeface="Verdana" panose="020B0604030504040204" pitchFamily="34" charset="0"/>
            </a:rPr>
            <a:t>Water Technology 	</a:t>
          </a:r>
        </a:p>
      </dsp:txBody>
      <dsp:txXfrm>
        <a:off x="190508" y="2843649"/>
        <a:ext cx="2020959" cy="811940"/>
      </dsp:txXfrm>
    </dsp:sp>
    <dsp:sp modelId="{FA58D0D3-4847-4618-A5CA-C96250FF9EB5}">
      <dsp:nvSpPr>
        <dsp:cNvPr id="0" name=""/>
        <dsp:cNvSpPr/>
      </dsp:nvSpPr>
      <dsp:spPr>
        <a:xfrm>
          <a:off x="2346791" y="2843649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>
              <a:latin typeface="Verdana" panose="020B0604030504040204" pitchFamily="34" charset="0"/>
              <a:ea typeface="Verdana" panose="020B0604030504040204" pitchFamily="34" charset="0"/>
            </a:rPr>
            <a:t>Fashion </a:t>
          </a:r>
          <a:r>
            <a:rPr lang="en-US" sz="1800" b="0" kern="1200" dirty="0">
              <a:latin typeface="Verdana" panose="020B0604030504040204" pitchFamily="34" charset="0"/>
              <a:ea typeface="Verdana" panose="020B0604030504040204" pitchFamily="34" charset="0"/>
            </a:rPr>
            <a:t>Design</a:t>
          </a:r>
        </a:p>
      </dsp:txBody>
      <dsp:txXfrm>
        <a:off x="2346791" y="2843649"/>
        <a:ext cx="2020959" cy="811940"/>
      </dsp:txXfrm>
    </dsp:sp>
    <dsp:sp modelId="{F4F3D8C1-B859-41F7-8BA3-36F1C9D5622B}">
      <dsp:nvSpPr>
        <dsp:cNvPr id="0" name=""/>
        <dsp:cNvSpPr/>
      </dsp:nvSpPr>
      <dsp:spPr>
        <a:xfrm>
          <a:off x="190508" y="3790913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>
              <a:latin typeface="Verdana" panose="020B0604030504040204" pitchFamily="34" charset="0"/>
              <a:ea typeface="Verdana" panose="020B0604030504040204" pitchFamily="34" charset="0"/>
            </a:rPr>
            <a:t>AI/ML/IOT/ICT/ Robotics</a:t>
          </a:r>
        </a:p>
      </dsp:txBody>
      <dsp:txXfrm>
        <a:off x="190508" y="3790913"/>
        <a:ext cx="2020959" cy="811940"/>
      </dsp:txXfrm>
    </dsp:sp>
    <dsp:sp modelId="{A3763AFE-995C-4C9B-A9AC-A4D41E2ECAAD}">
      <dsp:nvSpPr>
        <dsp:cNvPr id="0" name=""/>
        <dsp:cNvSpPr/>
      </dsp:nvSpPr>
      <dsp:spPr>
        <a:xfrm>
          <a:off x="2346791" y="3790913"/>
          <a:ext cx="2020959" cy="8119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l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>
              <a:latin typeface="Verdana" panose="020B0604030504040204" pitchFamily="34" charset="0"/>
              <a:ea typeface="Verdana" panose="020B0604030504040204" pitchFamily="34" charset="0"/>
            </a:rPr>
            <a:t>Clean </a:t>
          </a:r>
          <a:r>
            <a:rPr lang="en-US" sz="1800" b="0" kern="1200" dirty="0">
              <a:latin typeface="Verdana" panose="020B0604030504040204" pitchFamily="34" charset="0"/>
              <a:ea typeface="Verdana" panose="020B0604030504040204" pitchFamily="34" charset="0"/>
            </a:rPr>
            <a:t>&amp; Renewable Energy</a:t>
          </a:r>
        </a:p>
      </dsp:txBody>
      <dsp:txXfrm>
        <a:off x="2346791" y="3790913"/>
        <a:ext cx="2020959" cy="811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7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00B22DC3-982D-5C9C-1EF8-5D38D4CEDF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24" cy="513127"/>
          </a:xfrm>
          <a:prstGeom prst="rect">
            <a:avLst/>
          </a:prstGeom>
        </p:spPr>
        <p:txBody>
          <a:bodyPr vert="horz" lIns="95107" tIns="47553" rIns="95107" bIns="475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012AED7-7B82-285D-D4D7-FA9475F53E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717" y="0"/>
            <a:ext cx="3077724" cy="513127"/>
          </a:xfrm>
          <a:prstGeom prst="rect">
            <a:avLst/>
          </a:prstGeom>
        </p:spPr>
        <p:txBody>
          <a:bodyPr vert="horz" lIns="95107" tIns="47553" rIns="95107" bIns="47553" rtlCol="0"/>
          <a:lstStyle>
            <a:lvl1pPr algn="r">
              <a:defRPr sz="1200"/>
            </a:lvl1pPr>
          </a:lstStyle>
          <a:p>
            <a:fld id="{FA9A4A75-EECF-440F-AD68-C26F632A0A45}" type="datetimeFigureOut">
              <a:rPr lang="en-US" smtClean="0"/>
              <a:pPr/>
              <a:t>19-Jul-23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6977662-8CC1-7C24-A3D2-7F14204710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487"/>
            <a:ext cx="3077724" cy="513127"/>
          </a:xfrm>
          <a:prstGeom prst="rect">
            <a:avLst/>
          </a:prstGeom>
        </p:spPr>
        <p:txBody>
          <a:bodyPr vert="horz" lIns="95107" tIns="47553" rIns="95107" bIns="475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FB30845-FB9E-DAA9-7FF3-33A54F50D5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717" y="9721487"/>
            <a:ext cx="3077724" cy="513127"/>
          </a:xfrm>
          <a:prstGeom prst="rect">
            <a:avLst/>
          </a:prstGeom>
        </p:spPr>
        <p:txBody>
          <a:bodyPr vert="horz" lIns="95107" tIns="47553" rIns="95107" bIns="47553" rtlCol="0" anchor="b"/>
          <a:lstStyle>
            <a:lvl1pPr algn="r">
              <a:defRPr sz="1200"/>
            </a:lvl1pPr>
          </a:lstStyle>
          <a:p>
            <a:fld id="{A2CA74A9-DF02-4991-B5E0-CB727C23E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714726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 xmlns="">
        <p15:guide id="1" orient="horz" pos="3224" userDrawn="1">
          <p15:clr>
            <a:srgbClr val="F26B43"/>
          </p15:clr>
        </p15:guide>
        <p15:guide id="2" pos="2237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r">
              <a:defRPr sz="1200"/>
            </a:lvl1pPr>
          </a:lstStyle>
          <a:p>
            <a:fld id="{DD0EFEA6-9ACF-49DD-B06E-256E48A2424D}" type="datetimeFigureOut">
              <a:rPr lang="en-US" smtClean="0"/>
              <a:pPr/>
              <a:t>19-Jul-23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6" tIns="48328" rIns="96656" bIns="4832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6656" tIns="48328" rIns="96656" bIns="4832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r">
              <a:defRPr sz="1200"/>
            </a:lvl1pPr>
          </a:lstStyle>
          <a:p>
            <a:fld id="{333EB92C-FB75-4E9A-BC1D-AEC237F3A0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283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EB92C-FB75-4E9A-BC1D-AEC237F3A0A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608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EB92C-FB75-4E9A-BC1D-AEC237F3A0A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5206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EB92C-FB75-4E9A-BC1D-AEC237F3A0A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987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JS: Blended Learning &amp; Innovative Pedagogy of UGC, National Focus group for Technology in Education  of NCERT</a:t>
            </a:r>
          </a:p>
          <a:p>
            <a:r>
              <a:rPr lang="en-US" dirty="0"/>
              <a:t>  </a:t>
            </a:r>
          </a:p>
          <a:p>
            <a:r>
              <a:rPr lang="en-US" dirty="0" err="1"/>
              <a:t>Sbhan</a:t>
            </a:r>
            <a:r>
              <a:rPr lang="en-US" dirty="0"/>
              <a:t>: Guidelines for eContent for Children with Disabilities of NCERT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EB92C-FB75-4E9A-BC1D-AEC237F3A0A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1187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EB92C-FB75-4E9A-BC1D-AEC237F3A0A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064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EB92C-FB75-4E9A-BC1D-AEC237F3A0A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7591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EB92C-FB75-4E9A-BC1D-AEC237F3A0A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89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jpeg"/><Relationship Id="rId4" Type="http://schemas.microsoft.com/office/2007/relationships/hdphoto" Target="../media/hdphoto1.wdp"/><Relationship Id="rId9" Type="http://schemas.openxmlformats.org/officeDocument/2006/relationships/image" Target="../media/image12.jpe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jpeg"/><Relationship Id="rId4" Type="http://schemas.microsoft.com/office/2007/relationships/hdphoto" Target="../media/hdphoto1.wdp"/><Relationship Id="rId9" Type="http://schemas.openxmlformats.org/officeDocument/2006/relationships/image" Target="../media/image12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openxmlformats.org/officeDocument/2006/relationships/image" Target="../media/image16.jpe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32" t="13942" r="9737" b="4626"/>
          <a:stretch/>
        </p:blipFill>
        <p:spPr>
          <a:xfrm>
            <a:off x="-382772" y="-265814"/>
            <a:ext cx="4306186" cy="371765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281" t="28283" r="35731" b="29400"/>
          <a:stretch/>
        </p:blipFill>
        <p:spPr>
          <a:xfrm>
            <a:off x="-382772" y="2695755"/>
            <a:ext cx="4617751" cy="379019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Rectangle 1"/>
          <p:cNvSpPr/>
          <p:nvPr userDrawn="1"/>
        </p:nvSpPr>
        <p:spPr>
          <a:xfrm>
            <a:off x="-23874" y="0"/>
            <a:ext cx="3722418" cy="6857999"/>
          </a:xfrm>
          <a:prstGeom prst="rect">
            <a:avLst/>
          </a:prstGeom>
          <a:solidFill>
            <a:srgbClr val="DDA77B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 userDrawn="1"/>
        </p:nvSpPr>
        <p:spPr>
          <a:xfrm>
            <a:off x="3698543" y="0"/>
            <a:ext cx="8493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373"/>
          <a:stretch/>
        </p:blipFill>
        <p:spPr>
          <a:xfrm flipH="1">
            <a:off x="3455279" y="-1"/>
            <a:ext cx="8736721" cy="6858000"/>
          </a:xfrm>
          <a:prstGeom prst="rect">
            <a:avLst/>
          </a:prstGeom>
        </p:spPr>
      </p:pic>
      <p:sp>
        <p:nvSpPr>
          <p:cNvPr id="32" name="Footer Placeholder 9">
            <a:extLst>
              <a:ext uri="{FF2B5EF4-FFF2-40B4-BE49-F238E27FC236}">
                <a16:creationId xmlns:a16="http://schemas.microsoft.com/office/drawing/2014/main" xmlns="" id="{6216C1CE-EA70-8957-85C0-1D2FE82AA61F}"/>
              </a:ext>
            </a:extLst>
          </p:cNvPr>
          <p:cNvSpPr txBox="1">
            <a:spLocks/>
          </p:cNvSpPr>
          <p:nvPr userDrawn="1"/>
        </p:nvSpPr>
        <p:spPr>
          <a:xfrm>
            <a:off x="6111898" y="227473"/>
            <a:ext cx="6309803" cy="1474874"/>
          </a:xfrm>
          <a:prstGeom prst="rect">
            <a:avLst/>
          </a:prstGeom>
        </p:spPr>
        <p:txBody>
          <a:bodyPr anchor="ctr" anchorCtr="0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414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SNDT Women's 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414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Mumbai, India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6052661" y="1559369"/>
            <a:ext cx="5089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The First Choice of New Age Women!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8278238" y="4010922"/>
            <a:ext cx="349005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Prof. </a:t>
            </a:r>
            <a:r>
              <a:rPr lang="en-US" sz="2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Ujwala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Chakradeo</a:t>
            </a:r>
            <a:endParaRPr lang="en-US" sz="24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r"/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r"/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Vice-Chancellor</a:t>
            </a:r>
          </a:p>
          <a:p>
            <a:pPr algn="r"/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SNDT Women’s University</a:t>
            </a:r>
          </a:p>
          <a:p>
            <a:pPr algn="r"/>
            <a:r>
              <a:rPr lang="en-US" sz="1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Mumbai - India</a:t>
            </a:r>
          </a:p>
          <a:p>
            <a:pPr algn="r"/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r"/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vc@sndt.ac.in</a:t>
            </a:r>
          </a:p>
        </p:txBody>
      </p:sp>
      <p:sp>
        <p:nvSpPr>
          <p:cNvPr id="12" name="Rectangle 11"/>
          <p:cNvSpPr/>
          <p:nvPr userDrawn="1"/>
        </p:nvSpPr>
        <p:spPr>
          <a:xfrm rot="16200000">
            <a:off x="9530037" y="3844768"/>
            <a:ext cx="103624" cy="56797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188" y="2740556"/>
            <a:ext cx="4346191" cy="41174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C9B2BA5-2C0A-CD2E-200D-2136EE42228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6678" y="638113"/>
            <a:ext cx="1497242" cy="10642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90145500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32" t="13942" r="9737" b="4626"/>
          <a:stretch/>
        </p:blipFill>
        <p:spPr>
          <a:xfrm>
            <a:off x="-382772" y="-265814"/>
            <a:ext cx="4306186" cy="371765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281" t="28283" r="35731" b="29400"/>
          <a:stretch/>
        </p:blipFill>
        <p:spPr>
          <a:xfrm>
            <a:off x="-382772" y="2695755"/>
            <a:ext cx="4617751" cy="379019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Rectangle 1"/>
          <p:cNvSpPr/>
          <p:nvPr userDrawn="1"/>
        </p:nvSpPr>
        <p:spPr>
          <a:xfrm>
            <a:off x="-23874" y="0"/>
            <a:ext cx="3722418" cy="6857999"/>
          </a:xfrm>
          <a:prstGeom prst="rect">
            <a:avLst/>
          </a:prstGeom>
          <a:solidFill>
            <a:srgbClr val="DDA77B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 userDrawn="1"/>
        </p:nvSpPr>
        <p:spPr>
          <a:xfrm>
            <a:off x="3698543" y="0"/>
            <a:ext cx="8493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373"/>
          <a:stretch/>
        </p:blipFill>
        <p:spPr>
          <a:xfrm flipH="1">
            <a:off x="3455279" y="-1"/>
            <a:ext cx="873672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 rot="16200000">
            <a:off x="9530037" y="3844768"/>
            <a:ext cx="103624" cy="56797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C9B2BA5-2C0A-CD2E-200D-2136EE4222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3691" y="283644"/>
            <a:ext cx="1497242" cy="10642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58949730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 userDrawn="1"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050"/>
          <a:stretch/>
        </p:blipFill>
        <p:spPr>
          <a:xfrm>
            <a:off x="-72135" y="1"/>
            <a:ext cx="12264135" cy="68648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67" r="9823" b="10899"/>
          <a:stretch/>
        </p:blipFill>
        <p:spPr>
          <a:xfrm>
            <a:off x="145799" y="809298"/>
            <a:ext cx="6590166" cy="5470955"/>
          </a:xfrm>
          <a:prstGeom prst="flowChartConnector">
            <a:avLst/>
          </a:prstGeom>
          <a:effectLst>
            <a:softEdge rad="635000"/>
          </a:effectLst>
        </p:spPr>
      </p:pic>
      <p:sp>
        <p:nvSpPr>
          <p:cNvPr id="39" name="Rectangle 38"/>
          <p:cNvSpPr/>
          <p:nvPr userDrawn="1"/>
        </p:nvSpPr>
        <p:spPr>
          <a:xfrm>
            <a:off x="4973849" y="877528"/>
            <a:ext cx="7185060" cy="5968955"/>
          </a:xfrm>
          <a:prstGeom prst="rect">
            <a:avLst/>
          </a:prstGeom>
          <a:gradFill flip="none" rotWithShape="1">
            <a:gsLst>
              <a:gs pos="10000">
                <a:schemeClr val="bg1">
                  <a:alpha val="34000"/>
                </a:schemeClr>
              </a:gs>
              <a:gs pos="39000">
                <a:srgbClr val="FFFFFF">
                  <a:alpha val="54000"/>
                </a:srgbClr>
              </a:gs>
              <a:gs pos="85000">
                <a:schemeClr val="bg1">
                  <a:shade val="100000"/>
                  <a:satMod val="115000"/>
                  <a:alpha val="1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ound Same Side Corner Rectangle 56"/>
          <p:cNvSpPr/>
          <p:nvPr userDrawn="1"/>
        </p:nvSpPr>
        <p:spPr>
          <a:xfrm>
            <a:off x="156466" y="6602815"/>
            <a:ext cx="12264134" cy="273836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28000">
                <a:srgbClr val="FDE8D7"/>
              </a:gs>
              <a:gs pos="98000">
                <a:schemeClr val="bg1">
                  <a:shade val="100000"/>
                  <a:satMod val="115000"/>
                </a:schemeClr>
              </a:gs>
            </a:gsLst>
            <a:lin ang="18000000" scaled="0"/>
            <a:tileRect/>
          </a:gradFill>
          <a:ln w="12700">
            <a:solidFill>
              <a:schemeClr val="accent6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/>
          </a:p>
        </p:txBody>
      </p:sp>
      <p:sp>
        <p:nvSpPr>
          <p:cNvPr id="58" name="Footer Placeholder 9">
            <a:extLst>
              <a:ext uri="{FF2B5EF4-FFF2-40B4-BE49-F238E27FC236}">
                <a16:creationId xmlns:a16="http://schemas.microsoft.com/office/drawing/2014/main" xmlns="" id="{28D58BAE-9DE8-1A5D-96BD-C676FFD2B137}"/>
              </a:ext>
            </a:extLst>
          </p:cNvPr>
          <p:cNvSpPr txBox="1">
            <a:spLocks/>
          </p:cNvSpPr>
          <p:nvPr userDrawn="1"/>
        </p:nvSpPr>
        <p:spPr>
          <a:xfrm>
            <a:off x="2503470" y="6585983"/>
            <a:ext cx="7185060" cy="2605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Prof.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Ujwala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Chakradeo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Vice-Chancellor, SNDT Women's University</a:t>
            </a:r>
          </a:p>
        </p:txBody>
      </p:sp>
      <p:sp>
        <p:nvSpPr>
          <p:cNvPr id="59" name="Slide Number Placeholder 21">
            <a:extLst>
              <a:ext uri="{FF2B5EF4-FFF2-40B4-BE49-F238E27FC236}">
                <a16:creationId xmlns:a16="http://schemas.microsoft.com/office/drawing/2014/main" xmlns="" id="{2A2AE25D-F6E8-F09A-824B-613C5316BCAC}"/>
              </a:ext>
            </a:extLst>
          </p:cNvPr>
          <p:cNvSpPr txBox="1">
            <a:spLocks/>
          </p:cNvSpPr>
          <p:nvPr userDrawn="1"/>
        </p:nvSpPr>
        <p:spPr>
          <a:xfrm>
            <a:off x="11392710" y="6602815"/>
            <a:ext cx="609600" cy="2410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80017B-0423-44FE-A86F-A61C7BFEB0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60" name="Footer Placeholder 9">
            <a:extLst>
              <a:ext uri="{FF2B5EF4-FFF2-40B4-BE49-F238E27FC236}">
                <a16:creationId xmlns:a16="http://schemas.microsoft.com/office/drawing/2014/main" xmlns="" id="{19E61598-9D39-B392-D58F-CBF806E1A3E8}"/>
              </a:ext>
            </a:extLst>
          </p:cNvPr>
          <p:cNvSpPr txBox="1">
            <a:spLocks/>
          </p:cNvSpPr>
          <p:nvPr userDrawn="1"/>
        </p:nvSpPr>
        <p:spPr>
          <a:xfrm>
            <a:off x="432465" y="6551802"/>
            <a:ext cx="1422400" cy="3048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sndt.ac.in</a:t>
            </a:r>
          </a:p>
        </p:txBody>
      </p:sp>
      <p:sp>
        <p:nvSpPr>
          <p:cNvPr id="61" name="Freeform 60"/>
          <p:cNvSpPr/>
          <p:nvPr userDrawn="1"/>
        </p:nvSpPr>
        <p:spPr>
          <a:xfrm>
            <a:off x="7557498" y="1198676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62" name="Freeform 61"/>
          <p:cNvSpPr/>
          <p:nvPr userDrawn="1"/>
        </p:nvSpPr>
        <p:spPr>
          <a:xfrm>
            <a:off x="8099107" y="2767922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67" name="Freeform 66"/>
          <p:cNvSpPr/>
          <p:nvPr userDrawn="1"/>
        </p:nvSpPr>
        <p:spPr>
          <a:xfrm>
            <a:off x="7557498" y="4370763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-3163512" y="1046475"/>
            <a:ext cx="4422040" cy="5429344"/>
            <a:chOff x="-3163512" y="1046475"/>
            <a:chExt cx="4422040" cy="5429344"/>
          </a:xfrm>
        </p:grpSpPr>
        <p:sp>
          <p:nvSpPr>
            <p:cNvPr id="28" name="Oval 3"/>
            <p:cNvSpPr/>
            <p:nvPr userDrawn="1"/>
          </p:nvSpPr>
          <p:spPr>
            <a:xfrm>
              <a:off x="-1010077" y="1483517"/>
              <a:ext cx="1819387" cy="4462358"/>
            </a:xfrm>
            <a:custGeom>
              <a:avLst/>
              <a:gdLst>
                <a:gd name="connsiteX0" fmla="*/ 0 w 1818808"/>
                <a:gd name="connsiteY0" fmla="*/ 2176947 h 4353894"/>
                <a:gd name="connsiteX1" fmla="*/ 909404 w 1818808"/>
                <a:gd name="connsiteY1" fmla="*/ 0 h 4353894"/>
                <a:gd name="connsiteX2" fmla="*/ 1818808 w 1818808"/>
                <a:gd name="connsiteY2" fmla="*/ 2176947 h 4353894"/>
                <a:gd name="connsiteX3" fmla="*/ 909404 w 1818808"/>
                <a:gd name="connsiteY3" fmla="*/ 4353894 h 4353894"/>
                <a:gd name="connsiteX4" fmla="*/ 0 w 1818808"/>
                <a:gd name="connsiteY4" fmla="*/ 2176947 h 4353894"/>
                <a:gd name="connsiteX0" fmla="*/ 926 w 1819734"/>
                <a:gd name="connsiteY0" fmla="*/ 2285231 h 4462178"/>
                <a:gd name="connsiteX1" fmla="*/ 790014 w 1819734"/>
                <a:gd name="connsiteY1" fmla="*/ 0 h 4462178"/>
                <a:gd name="connsiteX2" fmla="*/ 1819734 w 1819734"/>
                <a:gd name="connsiteY2" fmla="*/ 2285231 h 4462178"/>
                <a:gd name="connsiteX3" fmla="*/ 910330 w 1819734"/>
                <a:gd name="connsiteY3" fmla="*/ 4462178 h 4462178"/>
                <a:gd name="connsiteX4" fmla="*/ 926 w 1819734"/>
                <a:gd name="connsiteY4" fmla="*/ 2285231 h 4462178"/>
                <a:gd name="connsiteX0" fmla="*/ 785 w 1819593"/>
                <a:gd name="connsiteY0" fmla="*/ 2288381 h 4465328"/>
                <a:gd name="connsiteX1" fmla="*/ 789873 w 1819593"/>
                <a:gd name="connsiteY1" fmla="*/ 3150 h 4465328"/>
                <a:gd name="connsiteX2" fmla="*/ 1819593 w 1819593"/>
                <a:gd name="connsiteY2" fmla="*/ 2288381 h 4465328"/>
                <a:gd name="connsiteX3" fmla="*/ 910189 w 1819593"/>
                <a:gd name="connsiteY3" fmla="*/ 4465328 h 4465328"/>
                <a:gd name="connsiteX4" fmla="*/ 785 w 1819593"/>
                <a:gd name="connsiteY4" fmla="*/ 2288381 h 4465328"/>
                <a:gd name="connsiteX0" fmla="*/ 785 w 1819593"/>
                <a:gd name="connsiteY0" fmla="*/ 2288381 h 4477648"/>
                <a:gd name="connsiteX1" fmla="*/ 789873 w 1819593"/>
                <a:gd name="connsiteY1" fmla="*/ 3150 h 4477648"/>
                <a:gd name="connsiteX2" fmla="*/ 1819593 w 1819593"/>
                <a:gd name="connsiteY2" fmla="*/ 2288381 h 4477648"/>
                <a:gd name="connsiteX3" fmla="*/ 910189 w 1819593"/>
                <a:gd name="connsiteY3" fmla="*/ 4465328 h 4477648"/>
                <a:gd name="connsiteX4" fmla="*/ 785 w 1819593"/>
                <a:gd name="connsiteY4" fmla="*/ 2288381 h 4477648"/>
                <a:gd name="connsiteX0" fmla="*/ 579 w 1819387"/>
                <a:gd name="connsiteY0" fmla="*/ 2285337 h 4462358"/>
                <a:gd name="connsiteX1" fmla="*/ 789667 w 1819387"/>
                <a:gd name="connsiteY1" fmla="*/ 106 h 4462358"/>
                <a:gd name="connsiteX2" fmla="*/ 1819387 w 1819387"/>
                <a:gd name="connsiteY2" fmla="*/ 2213147 h 4462358"/>
                <a:gd name="connsiteX3" fmla="*/ 909983 w 1819387"/>
                <a:gd name="connsiteY3" fmla="*/ 4462284 h 4462358"/>
                <a:gd name="connsiteX4" fmla="*/ 579 w 1819387"/>
                <a:gd name="connsiteY4" fmla="*/ 2285337 h 446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9387" h="4462358">
                  <a:moveTo>
                    <a:pt x="579" y="2285337"/>
                  </a:moveTo>
                  <a:cubicBezTo>
                    <a:pt x="-19474" y="1541641"/>
                    <a:pt x="486532" y="12138"/>
                    <a:pt x="789667" y="106"/>
                  </a:cubicBezTo>
                  <a:cubicBezTo>
                    <a:pt x="1092802" y="-11926"/>
                    <a:pt x="1819387" y="1010852"/>
                    <a:pt x="1819387" y="2213147"/>
                  </a:cubicBezTo>
                  <a:cubicBezTo>
                    <a:pt x="1819387" y="3415442"/>
                    <a:pt x="1213118" y="4450252"/>
                    <a:pt x="909983" y="4462284"/>
                  </a:cubicBezTo>
                  <a:cubicBezTo>
                    <a:pt x="606848" y="4474316"/>
                    <a:pt x="20632" y="3029033"/>
                    <a:pt x="579" y="228533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28000">
                  <a:srgbClr val="FDE8D7"/>
                </a:gs>
                <a:gs pos="98000">
                  <a:schemeClr val="bg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12700">
              <a:solidFill>
                <a:schemeClr val="accent6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IN"/>
            </a:p>
          </p:txBody>
        </p:sp>
        <p:sp>
          <p:nvSpPr>
            <p:cNvPr id="29" name="Block Arc 28"/>
            <p:cNvSpPr/>
            <p:nvPr userDrawn="1"/>
          </p:nvSpPr>
          <p:spPr>
            <a:xfrm>
              <a:off x="-3163512" y="1046475"/>
              <a:ext cx="4020950" cy="5429344"/>
            </a:xfrm>
            <a:prstGeom prst="blockArc">
              <a:avLst>
                <a:gd name="adj1" fmla="val 17576652"/>
                <a:gd name="adj2" fmla="val 4185337"/>
                <a:gd name="adj3" fmla="val 1699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Oval 29"/>
            <p:cNvSpPr/>
            <p:nvPr userDrawn="1"/>
          </p:nvSpPr>
          <p:spPr>
            <a:xfrm>
              <a:off x="8048" y="1613318"/>
              <a:ext cx="1008000" cy="96474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Oval 30"/>
            <p:cNvSpPr/>
            <p:nvPr userDrawn="1"/>
          </p:nvSpPr>
          <p:spPr>
            <a:xfrm>
              <a:off x="33092" y="1632428"/>
              <a:ext cx="953497" cy="915043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Oval 31"/>
            <p:cNvSpPr/>
            <p:nvPr userDrawn="1"/>
          </p:nvSpPr>
          <p:spPr>
            <a:xfrm>
              <a:off x="225861" y="2713037"/>
              <a:ext cx="1008000" cy="96474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Oval 32"/>
            <p:cNvSpPr/>
            <p:nvPr userDrawn="1"/>
          </p:nvSpPr>
          <p:spPr>
            <a:xfrm>
              <a:off x="253668" y="2735184"/>
              <a:ext cx="953497" cy="915043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Oval 33"/>
            <p:cNvSpPr/>
            <p:nvPr userDrawn="1"/>
          </p:nvSpPr>
          <p:spPr>
            <a:xfrm>
              <a:off x="250528" y="3841303"/>
              <a:ext cx="1008000" cy="96474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Oval 34"/>
            <p:cNvSpPr/>
            <p:nvPr userDrawn="1"/>
          </p:nvSpPr>
          <p:spPr>
            <a:xfrm>
              <a:off x="279639" y="3864008"/>
              <a:ext cx="953497" cy="915043"/>
            </a:xfrm>
            <a:prstGeom prst="ellipse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Oval 35"/>
            <p:cNvSpPr/>
            <p:nvPr userDrawn="1"/>
          </p:nvSpPr>
          <p:spPr>
            <a:xfrm>
              <a:off x="-5078" y="4974181"/>
              <a:ext cx="1008000" cy="96474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Oval 36"/>
            <p:cNvSpPr/>
            <p:nvPr userDrawn="1"/>
          </p:nvSpPr>
          <p:spPr>
            <a:xfrm>
              <a:off x="21060" y="4992443"/>
              <a:ext cx="953497" cy="915043"/>
            </a:xfrm>
            <a:prstGeom prst="ellipse">
              <a:avLst/>
            </a:pr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09FAD930-0356-785E-DF0E-1EF246865607}"/>
              </a:ext>
            </a:extLst>
          </p:cNvPr>
          <p:cNvGrpSpPr/>
          <p:nvPr userDrawn="1"/>
        </p:nvGrpSpPr>
        <p:grpSpPr>
          <a:xfrm>
            <a:off x="175741" y="-25839"/>
            <a:ext cx="11759084" cy="972000"/>
            <a:chOff x="175741" y="62649"/>
            <a:chExt cx="11759084" cy="972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1E3F5099-D11B-49A1-E0ED-F4B9D48F66B5}"/>
                </a:ext>
              </a:extLst>
            </p:cNvPr>
            <p:cNvGrpSpPr/>
            <p:nvPr userDrawn="1"/>
          </p:nvGrpSpPr>
          <p:grpSpPr>
            <a:xfrm>
              <a:off x="462114" y="62649"/>
              <a:ext cx="11472711" cy="972000"/>
              <a:chOff x="462114" y="62649"/>
              <a:chExt cx="11472711" cy="972000"/>
            </a:xfrm>
          </p:grpSpPr>
          <p:sp>
            <p:nvSpPr>
              <p:cNvPr id="55" name="Hexagon 54"/>
              <p:cNvSpPr/>
              <p:nvPr userDrawn="1"/>
            </p:nvSpPr>
            <p:spPr>
              <a:xfrm>
                <a:off x="1399047" y="231420"/>
                <a:ext cx="10535778" cy="634459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28000">
                    <a:srgbClr val="FDE8D7"/>
                  </a:gs>
                  <a:gs pos="98000">
                    <a:schemeClr val="bg1">
                      <a:shade val="100000"/>
                      <a:satMod val="115000"/>
                    </a:schemeClr>
                  </a:gs>
                </a:gsLst>
                <a:lin ang="18000000" scaled="0"/>
                <a:tileRect/>
              </a:gradFill>
              <a:ln w="12700">
                <a:solidFill>
                  <a:schemeClr val="accent6">
                    <a:lumMod val="50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2" name="Group 1"/>
              <p:cNvGrpSpPr/>
              <p:nvPr userDrawn="1"/>
            </p:nvGrpSpPr>
            <p:grpSpPr>
              <a:xfrm>
                <a:off x="462114" y="62649"/>
                <a:ext cx="963745" cy="972000"/>
                <a:chOff x="462114" y="62649"/>
                <a:chExt cx="963745" cy="972000"/>
              </a:xfrm>
            </p:grpSpPr>
            <p:sp>
              <p:nvSpPr>
                <p:cNvPr id="63" name="Block Arc 62"/>
                <p:cNvSpPr/>
                <p:nvPr userDrawn="1"/>
              </p:nvSpPr>
              <p:spPr>
                <a:xfrm>
                  <a:off x="462114" y="62649"/>
                  <a:ext cx="900000" cy="972000"/>
                </a:xfrm>
                <a:prstGeom prst="blockArc">
                  <a:avLst>
                    <a:gd name="adj1" fmla="val 17527788"/>
                    <a:gd name="adj2" fmla="val 4002586"/>
                    <a:gd name="adj3" fmla="val 3375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4" name="Oval 63"/>
                <p:cNvSpPr/>
                <p:nvPr userDrawn="1"/>
              </p:nvSpPr>
              <p:spPr>
                <a:xfrm>
                  <a:off x="1159084" y="142623"/>
                  <a:ext cx="164007" cy="16405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65" name="Oval 64"/>
                <p:cNvSpPr/>
                <p:nvPr userDrawn="1"/>
              </p:nvSpPr>
              <p:spPr>
                <a:xfrm>
                  <a:off x="1261852" y="445199"/>
                  <a:ext cx="164007" cy="16405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66" name="Oval 65"/>
                <p:cNvSpPr/>
                <p:nvPr userDrawn="1"/>
              </p:nvSpPr>
              <p:spPr>
                <a:xfrm>
                  <a:off x="1151133" y="760002"/>
                  <a:ext cx="164007" cy="16405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C0842AA1-3F79-81D4-D9F0-17DAAC75085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5741" y="228807"/>
              <a:ext cx="899954" cy="63968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5211549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 userDrawn="1"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050"/>
          <a:stretch/>
        </p:blipFill>
        <p:spPr>
          <a:xfrm>
            <a:off x="-72135" y="1"/>
            <a:ext cx="12264135" cy="68648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67" r="9823" b="10899"/>
          <a:stretch/>
        </p:blipFill>
        <p:spPr>
          <a:xfrm>
            <a:off x="145799" y="809298"/>
            <a:ext cx="6590166" cy="5470955"/>
          </a:xfrm>
          <a:prstGeom prst="flowChartConnector">
            <a:avLst/>
          </a:prstGeom>
          <a:effectLst>
            <a:softEdge rad="635000"/>
          </a:effectLst>
        </p:spPr>
      </p:pic>
      <p:sp>
        <p:nvSpPr>
          <p:cNvPr id="39" name="Rectangle 38"/>
          <p:cNvSpPr/>
          <p:nvPr userDrawn="1"/>
        </p:nvSpPr>
        <p:spPr>
          <a:xfrm>
            <a:off x="4973849" y="877528"/>
            <a:ext cx="7185060" cy="5968955"/>
          </a:xfrm>
          <a:prstGeom prst="rect">
            <a:avLst/>
          </a:prstGeom>
          <a:gradFill flip="none" rotWithShape="1">
            <a:gsLst>
              <a:gs pos="10000">
                <a:schemeClr val="bg1">
                  <a:alpha val="34000"/>
                </a:schemeClr>
              </a:gs>
              <a:gs pos="39000">
                <a:srgbClr val="FFFFFF">
                  <a:alpha val="54000"/>
                </a:srgbClr>
              </a:gs>
              <a:gs pos="85000">
                <a:schemeClr val="bg1">
                  <a:shade val="100000"/>
                  <a:satMod val="115000"/>
                  <a:alpha val="1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ound Same Side Corner Rectangle 56"/>
          <p:cNvSpPr/>
          <p:nvPr userDrawn="1"/>
        </p:nvSpPr>
        <p:spPr>
          <a:xfrm>
            <a:off x="156466" y="6602815"/>
            <a:ext cx="12264134" cy="273836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28000">
                <a:srgbClr val="FDE8D7"/>
              </a:gs>
              <a:gs pos="98000">
                <a:schemeClr val="bg1">
                  <a:shade val="100000"/>
                  <a:satMod val="115000"/>
                </a:schemeClr>
              </a:gs>
            </a:gsLst>
            <a:lin ang="18000000" scaled="0"/>
            <a:tileRect/>
          </a:gradFill>
          <a:ln w="12700">
            <a:solidFill>
              <a:schemeClr val="accent6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/>
          </a:p>
        </p:txBody>
      </p:sp>
      <p:sp>
        <p:nvSpPr>
          <p:cNvPr id="58" name="Footer Placeholder 9">
            <a:extLst>
              <a:ext uri="{FF2B5EF4-FFF2-40B4-BE49-F238E27FC236}">
                <a16:creationId xmlns:a16="http://schemas.microsoft.com/office/drawing/2014/main" xmlns="" id="{28D58BAE-9DE8-1A5D-96BD-C676FFD2B137}"/>
              </a:ext>
            </a:extLst>
          </p:cNvPr>
          <p:cNvSpPr txBox="1">
            <a:spLocks/>
          </p:cNvSpPr>
          <p:nvPr userDrawn="1"/>
        </p:nvSpPr>
        <p:spPr>
          <a:xfrm>
            <a:off x="2503470" y="6585983"/>
            <a:ext cx="7185060" cy="2605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Prof.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Ujwala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Chakradeo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Vice-Chancellor, SNDT Women's University</a:t>
            </a:r>
          </a:p>
        </p:txBody>
      </p:sp>
      <p:sp>
        <p:nvSpPr>
          <p:cNvPr id="59" name="Slide Number Placeholder 21">
            <a:extLst>
              <a:ext uri="{FF2B5EF4-FFF2-40B4-BE49-F238E27FC236}">
                <a16:creationId xmlns:a16="http://schemas.microsoft.com/office/drawing/2014/main" xmlns="" id="{2A2AE25D-F6E8-F09A-824B-613C5316BCAC}"/>
              </a:ext>
            </a:extLst>
          </p:cNvPr>
          <p:cNvSpPr txBox="1">
            <a:spLocks/>
          </p:cNvSpPr>
          <p:nvPr userDrawn="1"/>
        </p:nvSpPr>
        <p:spPr>
          <a:xfrm>
            <a:off x="11392710" y="6602815"/>
            <a:ext cx="609600" cy="2410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80017B-0423-44FE-A86F-A61C7BFEB0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60" name="Footer Placeholder 9">
            <a:extLst>
              <a:ext uri="{FF2B5EF4-FFF2-40B4-BE49-F238E27FC236}">
                <a16:creationId xmlns:a16="http://schemas.microsoft.com/office/drawing/2014/main" xmlns="" id="{19E61598-9D39-B392-D58F-CBF806E1A3E8}"/>
              </a:ext>
            </a:extLst>
          </p:cNvPr>
          <p:cNvSpPr txBox="1">
            <a:spLocks/>
          </p:cNvSpPr>
          <p:nvPr userDrawn="1"/>
        </p:nvSpPr>
        <p:spPr>
          <a:xfrm>
            <a:off x="432465" y="6551802"/>
            <a:ext cx="1422400" cy="3048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sndt.ac.in</a:t>
            </a:r>
          </a:p>
        </p:txBody>
      </p:sp>
      <p:sp>
        <p:nvSpPr>
          <p:cNvPr id="61" name="Freeform 60"/>
          <p:cNvSpPr/>
          <p:nvPr userDrawn="1"/>
        </p:nvSpPr>
        <p:spPr>
          <a:xfrm>
            <a:off x="7557498" y="1198676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62" name="Freeform 61"/>
          <p:cNvSpPr/>
          <p:nvPr userDrawn="1"/>
        </p:nvSpPr>
        <p:spPr>
          <a:xfrm>
            <a:off x="8099107" y="2767922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67" name="Freeform 66"/>
          <p:cNvSpPr/>
          <p:nvPr userDrawn="1"/>
        </p:nvSpPr>
        <p:spPr>
          <a:xfrm>
            <a:off x="7557498" y="4370763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-3163512" y="1046475"/>
            <a:ext cx="4422040" cy="5429344"/>
            <a:chOff x="-3163512" y="1046475"/>
            <a:chExt cx="4422040" cy="5429344"/>
          </a:xfrm>
        </p:grpSpPr>
        <p:sp>
          <p:nvSpPr>
            <p:cNvPr id="28" name="Oval 3"/>
            <p:cNvSpPr/>
            <p:nvPr userDrawn="1"/>
          </p:nvSpPr>
          <p:spPr>
            <a:xfrm>
              <a:off x="-1010077" y="1483517"/>
              <a:ext cx="1819387" cy="4462358"/>
            </a:xfrm>
            <a:custGeom>
              <a:avLst/>
              <a:gdLst>
                <a:gd name="connsiteX0" fmla="*/ 0 w 1818808"/>
                <a:gd name="connsiteY0" fmla="*/ 2176947 h 4353894"/>
                <a:gd name="connsiteX1" fmla="*/ 909404 w 1818808"/>
                <a:gd name="connsiteY1" fmla="*/ 0 h 4353894"/>
                <a:gd name="connsiteX2" fmla="*/ 1818808 w 1818808"/>
                <a:gd name="connsiteY2" fmla="*/ 2176947 h 4353894"/>
                <a:gd name="connsiteX3" fmla="*/ 909404 w 1818808"/>
                <a:gd name="connsiteY3" fmla="*/ 4353894 h 4353894"/>
                <a:gd name="connsiteX4" fmla="*/ 0 w 1818808"/>
                <a:gd name="connsiteY4" fmla="*/ 2176947 h 4353894"/>
                <a:gd name="connsiteX0" fmla="*/ 926 w 1819734"/>
                <a:gd name="connsiteY0" fmla="*/ 2285231 h 4462178"/>
                <a:gd name="connsiteX1" fmla="*/ 790014 w 1819734"/>
                <a:gd name="connsiteY1" fmla="*/ 0 h 4462178"/>
                <a:gd name="connsiteX2" fmla="*/ 1819734 w 1819734"/>
                <a:gd name="connsiteY2" fmla="*/ 2285231 h 4462178"/>
                <a:gd name="connsiteX3" fmla="*/ 910330 w 1819734"/>
                <a:gd name="connsiteY3" fmla="*/ 4462178 h 4462178"/>
                <a:gd name="connsiteX4" fmla="*/ 926 w 1819734"/>
                <a:gd name="connsiteY4" fmla="*/ 2285231 h 4462178"/>
                <a:gd name="connsiteX0" fmla="*/ 785 w 1819593"/>
                <a:gd name="connsiteY0" fmla="*/ 2288381 h 4465328"/>
                <a:gd name="connsiteX1" fmla="*/ 789873 w 1819593"/>
                <a:gd name="connsiteY1" fmla="*/ 3150 h 4465328"/>
                <a:gd name="connsiteX2" fmla="*/ 1819593 w 1819593"/>
                <a:gd name="connsiteY2" fmla="*/ 2288381 h 4465328"/>
                <a:gd name="connsiteX3" fmla="*/ 910189 w 1819593"/>
                <a:gd name="connsiteY3" fmla="*/ 4465328 h 4465328"/>
                <a:gd name="connsiteX4" fmla="*/ 785 w 1819593"/>
                <a:gd name="connsiteY4" fmla="*/ 2288381 h 4465328"/>
                <a:gd name="connsiteX0" fmla="*/ 785 w 1819593"/>
                <a:gd name="connsiteY0" fmla="*/ 2288381 h 4477648"/>
                <a:gd name="connsiteX1" fmla="*/ 789873 w 1819593"/>
                <a:gd name="connsiteY1" fmla="*/ 3150 h 4477648"/>
                <a:gd name="connsiteX2" fmla="*/ 1819593 w 1819593"/>
                <a:gd name="connsiteY2" fmla="*/ 2288381 h 4477648"/>
                <a:gd name="connsiteX3" fmla="*/ 910189 w 1819593"/>
                <a:gd name="connsiteY3" fmla="*/ 4465328 h 4477648"/>
                <a:gd name="connsiteX4" fmla="*/ 785 w 1819593"/>
                <a:gd name="connsiteY4" fmla="*/ 2288381 h 4477648"/>
                <a:gd name="connsiteX0" fmla="*/ 579 w 1819387"/>
                <a:gd name="connsiteY0" fmla="*/ 2285337 h 4462358"/>
                <a:gd name="connsiteX1" fmla="*/ 789667 w 1819387"/>
                <a:gd name="connsiteY1" fmla="*/ 106 h 4462358"/>
                <a:gd name="connsiteX2" fmla="*/ 1819387 w 1819387"/>
                <a:gd name="connsiteY2" fmla="*/ 2213147 h 4462358"/>
                <a:gd name="connsiteX3" fmla="*/ 909983 w 1819387"/>
                <a:gd name="connsiteY3" fmla="*/ 4462284 h 4462358"/>
                <a:gd name="connsiteX4" fmla="*/ 579 w 1819387"/>
                <a:gd name="connsiteY4" fmla="*/ 2285337 h 446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9387" h="4462358">
                  <a:moveTo>
                    <a:pt x="579" y="2285337"/>
                  </a:moveTo>
                  <a:cubicBezTo>
                    <a:pt x="-19474" y="1541641"/>
                    <a:pt x="486532" y="12138"/>
                    <a:pt x="789667" y="106"/>
                  </a:cubicBezTo>
                  <a:cubicBezTo>
                    <a:pt x="1092802" y="-11926"/>
                    <a:pt x="1819387" y="1010852"/>
                    <a:pt x="1819387" y="2213147"/>
                  </a:cubicBezTo>
                  <a:cubicBezTo>
                    <a:pt x="1819387" y="3415442"/>
                    <a:pt x="1213118" y="4450252"/>
                    <a:pt x="909983" y="4462284"/>
                  </a:cubicBezTo>
                  <a:cubicBezTo>
                    <a:pt x="606848" y="4474316"/>
                    <a:pt x="20632" y="3029033"/>
                    <a:pt x="579" y="228533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28000">
                  <a:srgbClr val="FDE8D7"/>
                </a:gs>
                <a:gs pos="98000">
                  <a:schemeClr val="bg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12700">
              <a:solidFill>
                <a:schemeClr val="accent6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IN"/>
            </a:p>
          </p:txBody>
        </p:sp>
        <p:sp>
          <p:nvSpPr>
            <p:cNvPr id="29" name="Block Arc 28"/>
            <p:cNvSpPr/>
            <p:nvPr userDrawn="1"/>
          </p:nvSpPr>
          <p:spPr>
            <a:xfrm>
              <a:off x="-3163512" y="1046475"/>
              <a:ext cx="4020950" cy="5429344"/>
            </a:xfrm>
            <a:prstGeom prst="blockArc">
              <a:avLst>
                <a:gd name="adj1" fmla="val 17576652"/>
                <a:gd name="adj2" fmla="val 4185337"/>
                <a:gd name="adj3" fmla="val 1699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Oval 29"/>
            <p:cNvSpPr/>
            <p:nvPr userDrawn="1"/>
          </p:nvSpPr>
          <p:spPr>
            <a:xfrm>
              <a:off x="8048" y="1613318"/>
              <a:ext cx="1008000" cy="96474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Oval 30"/>
            <p:cNvSpPr/>
            <p:nvPr userDrawn="1"/>
          </p:nvSpPr>
          <p:spPr>
            <a:xfrm>
              <a:off x="33092" y="1632428"/>
              <a:ext cx="953497" cy="915043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Oval 31"/>
            <p:cNvSpPr/>
            <p:nvPr userDrawn="1"/>
          </p:nvSpPr>
          <p:spPr>
            <a:xfrm>
              <a:off x="225861" y="2713037"/>
              <a:ext cx="1008000" cy="96474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Oval 32"/>
            <p:cNvSpPr/>
            <p:nvPr userDrawn="1"/>
          </p:nvSpPr>
          <p:spPr>
            <a:xfrm>
              <a:off x="253668" y="2735184"/>
              <a:ext cx="953497" cy="915043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Oval 33"/>
            <p:cNvSpPr/>
            <p:nvPr userDrawn="1"/>
          </p:nvSpPr>
          <p:spPr>
            <a:xfrm>
              <a:off x="250528" y="3841303"/>
              <a:ext cx="1008000" cy="96474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Oval 34"/>
            <p:cNvSpPr/>
            <p:nvPr userDrawn="1"/>
          </p:nvSpPr>
          <p:spPr>
            <a:xfrm>
              <a:off x="279639" y="3864008"/>
              <a:ext cx="953497" cy="915043"/>
            </a:xfrm>
            <a:prstGeom prst="ellipse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Oval 35"/>
            <p:cNvSpPr/>
            <p:nvPr userDrawn="1"/>
          </p:nvSpPr>
          <p:spPr>
            <a:xfrm>
              <a:off x="-5078" y="4974181"/>
              <a:ext cx="1008000" cy="96474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Oval 36"/>
            <p:cNvSpPr/>
            <p:nvPr userDrawn="1"/>
          </p:nvSpPr>
          <p:spPr>
            <a:xfrm>
              <a:off x="21060" y="4992443"/>
              <a:ext cx="953497" cy="915043"/>
            </a:xfrm>
            <a:prstGeom prst="ellipse">
              <a:avLst/>
            </a:pr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2EC7938-3881-F553-142C-1658945C8711}"/>
              </a:ext>
            </a:extLst>
          </p:cNvPr>
          <p:cNvGrpSpPr/>
          <p:nvPr userDrawn="1"/>
        </p:nvGrpSpPr>
        <p:grpSpPr>
          <a:xfrm>
            <a:off x="175741" y="-25839"/>
            <a:ext cx="1250118" cy="972000"/>
            <a:chOff x="175741" y="62649"/>
            <a:chExt cx="1250118" cy="9720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3168C47E-8748-8CD3-E47A-803B7DF79C4A}"/>
                </a:ext>
              </a:extLst>
            </p:cNvPr>
            <p:cNvGrpSpPr/>
            <p:nvPr userDrawn="1"/>
          </p:nvGrpSpPr>
          <p:grpSpPr>
            <a:xfrm>
              <a:off x="462114" y="62649"/>
              <a:ext cx="963745" cy="972000"/>
              <a:chOff x="462114" y="62649"/>
              <a:chExt cx="963745" cy="972000"/>
            </a:xfrm>
          </p:grpSpPr>
          <p:sp>
            <p:nvSpPr>
              <p:cNvPr id="13" name="Block Arc 12">
                <a:extLst>
                  <a:ext uri="{FF2B5EF4-FFF2-40B4-BE49-F238E27FC236}">
                    <a16:creationId xmlns:a16="http://schemas.microsoft.com/office/drawing/2014/main" xmlns="" id="{74A47CCA-8D23-E593-35DC-C2FAA4F67D9F}"/>
                  </a:ext>
                </a:extLst>
              </p:cNvPr>
              <p:cNvSpPr/>
              <p:nvPr userDrawn="1"/>
            </p:nvSpPr>
            <p:spPr>
              <a:xfrm>
                <a:off x="462114" y="62649"/>
                <a:ext cx="900000" cy="972000"/>
              </a:xfrm>
              <a:prstGeom prst="blockArc">
                <a:avLst>
                  <a:gd name="adj1" fmla="val 17527788"/>
                  <a:gd name="adj2" fmla="val 4002586"/>
                  <a:gd name="adj3" fmla="val 3375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33EC8698-AC11-7491-E347-26EE7CCD4258}"/>
                  </a:ext>
                </a:extLst>
              </p:cNvPr>
              <p:cNvSpPr/>
              <p:nvPr userDrawn="1"/>
            </p:nvSpPr>
            <p:spPr>
              <a:xfrm>
                <a:off x="1159084" y="142623"/>
                <a:ext cx="164007" cy="1640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47F69A92-AAEE-BCD5-84B2-C80B89DEC529}"/>
                  </a:ext>
                </a:extLst>
              </p:cNvPr>
              <p:cNvSpPr/>
              <p:nvPr userDrawn="1"/>
            </p:nvSpPr>
            <p:spPr>
              <a:xfrm>
                <a:off x="1261852" y="445199"/>
                <a:ext cx="164007" cy="1640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xmlns="" id="{0D8EB3A1-E4C4-0A77-2F84-20B52C49938D}"/>
                  </a:ext>
                </a:extLst>
              </p:cNvPr>
              <p:cNvSpPr/>
              <p:nvPr userDrawn="1"/>
            </p:nvSpPr>
            <p:spPr>
              <a:xfrm>
                <a:off x="1151133" y="760002"/>
                <a:ext cx="164007" cy="1640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2B63649-7D94-C44D-AD29-B77ADC99E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5741" y="228807"/>
              <a:ext cx="899954" cy="63968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367018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050"/>
          <a:stretch/>
        </p:blipFill>
        <p:spPr>
          <a:xfrm>
            <a:off x="-72135" y="1"/>
            <a:ext cx="12264135" cy="686482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67" r="9823" b="10899"/>
          <a:stretch/>
        </p:blipFill>
        <p:spPr>
          <a:xfrm>
            <a:off x="145799" y="809298"/>
            <a:ext cx="6590166" cy="5470955"/>
          </a:xfrm>
          <a:prstGeom prst="flowChartConnector">
            <a:avLst/>
          </a:prstGeom>
          <a:effectLst>
            <a:softEdge rad="635000"/>
          </a:effectLst>
        </p:spPr>
      </p:pic>
      <p:sp>
        <p:nvSpPr>
          <p:cNvPr id="27" name="Rectangle 26"/>
          <p:cNvSpPr/>
          <p:nvPr userDrawn="1"/>
        </p:nvSpPr>
        <p:spPr>
          <a:xfrm>
            <a:off x="-72135" y="0"/>
            <a:ext cx="12264135" cy="6864825"/>
          </a:xfrm>
          <a:prstGeom prst="rect">
            <a:avLst/>
          </a:prstGeom>
          <a:gradFill flip="none" rotWithShape="1">
            <a:gsLst>
              <a:gs pos="10000">
                <a:schemeClr val="bg1">
                  <a:alpha val="34000"/>
                </a:schemeClr>
              </a:gs>
              <a:gs pos="39000">
                <a:srgbClr val="FFFFFF">
                  <a:alpha val="54000"/>
                </a:srgbClr>
              </a:gs>
              <a:gs pos="85000">
                <a:schemeClr val="bg1">
                  <a:shade val="100000"/>
                  <a:satMod val="115000"/>
                  <a:alpha val="1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Freeform 34"/>
          <p:cNvSpPr/>
          <p:nvPr userDrawn="1"/>
        </p:nvSpPr>
        <p:spPr>
          <a:xfrm>
            <a:off x="7557498" y="1198676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36" name="Freeform 35"/>
          <p:cNvSpPr/>
          <p:nvPr userDrawn="1"/>
        </p:nvSpPr>
        <p:spPr>
          <a:xfrm>
            <a:off x="8099107" y="2767922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42" name="Freeform 41"/>
          <p:cNvSpPr/>
          <p:nvPr userDrawn="1"/>
        </p:nvSpPr>
        <p:spPr>
          <a:xfrm>
            <a:off x="7557498" y="4370763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3" name="Round Same Side Corner Rectangle 56">
            <a:extLst>
              <a:ext uri="{FF2B5EF4-FFF2-40B4-BE49-F238E27FC236}">
                <a16:creationId xmlns:a16="http://schemas.microsoft.com/office/drawing/2014/main" xmlns="" id="{8CF91065-EE4A-ABF0-F992-80846066F458}"/>
              </a:ext>
            </a:extLst>
          </p:cNvPr>
          <p:cNvSpPr/>
          <p:nvPr userDrawn="1"/>
        </p:nvSpPr>
        <p:spPr>
          <a:xfrm>
            <a:off x="156466" y="6602815"/>
            <a:ext cx="12264134" cy="273836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28000">
                <a:srgbClr val="FDE8D7"/>
              </a:gs>
              <a:gs pos="98000">
                <a:schemeClr val="bg1">
                  <a:shade val="100000"/>
                  <a:satMod val="115000"/>
                </a:schemeClr>
              </a:gs>
            </a:gsLst>
            <a:lin ang="18000000" scaled="0"/>
            <a:tileRect/>
          </a:gradFill>
          <a:ln w="12700">
            <a:solidFill>
              <a:schemeClr val="accent6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xmlns="" id="{B89B2802-445C-6877-90AE-33B9460C256F}"/>
              </a:ext>
            </a:extLst>
          </p:cNvPr>
          <p:cNvSpPr txBox="1">
            <a:spLocks/>
          </p:cNvSpPr>
          <p:nvPr userDrawn="1"/>
        </p:nvSpPr>
        <p:spPr>
          <a:xfrm>
            <a:off x="2503470" y="6585983"/>
            <a:ext cx="7185060" cy="2605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Prof.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Ujwala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Chakradeo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Vice-Chancellor, SNDT Women's University</a:t>
            </a:r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xmlns="" id="{5D39CC01-DB93-7C74-71ED-496039550326}"/>
              </a:ext>
            </a:extLst>
          </p:cNvPr>
          <p:cNvSpPr txBox="1">
            <a:spLocks/>
          </p:cNvSpPr>
          <p:nvPr userDrawn="1"/>
        </p:nvSpPr>
        <p:spPr>
          <a:xfrm>
            <a:off x="11392710" y="6602815"/>
            <a:ext cx="609600" cy="2410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80017B-0423-44FE-A86F-A61C7BFEB0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xmlns="" id="{0345A397-B036-2030-8F2E-E94BB1E4081A}"/>
              </a:ext>
            </a:extLst>
          </p:cNvPr>
          <p:cNvSpPr txBox="1">
            <a:spLocks/>
          </p:cNvSpPr>
          <p:nvPr userDrawn="1"/>
        </p:nvSpPr>
        <p:spPr>
          <a:xfrm>
            <a:off x="432465" y="6551802"/>
            <a:ext cx="1422400" cy="3048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sndt.ac.in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872A40EF-9AAE-D7BF-4D60-B8E9CA9D0EAB}"/>
              </a:ext>
            </a:extLst>
          </p:cNvPr>
          <p:cNvGrpSpPr/>
          <p:nvPr userDrawn="1"/>
        </p:nvGrpSpPr>
        <p:grpSpPr>
          <a:xfrm>
            <a:off x="175741" y="-25839"/>
            <a:ext cx="11759084" cy="972000"/>
            <a:chOff x="175741" y="62649"/>
            <a:chExt cx="11759084" cy="972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74D4FD5E-A949-F37E-3198-0C48CB1362C2}"/>
                </a:ext>
              </a:extLst>
            </p:cNvPr>
            <p:cNvGrpSpPr/>
            <p:nvPr userDrawn="1"/>
          </p:nvGrpSpPr>
          <p:grpSpPr>
            <a:xfrm>
              <a:off x="462114" y="62649"/>
              <a:ext cx="11472711" cy="972000"/>
              <a:chOff x="462114" y="62649"/>
              <a:chExt cx="11472711" cy="972000"/>
            </a:xfrm>
          </p:grpSpPr>
          <p:sp>
            <p:nvSpPr>
              <p:cNvPr id="10" name="Hexagon 9">
                <a:extLst>
                  <a:ext uri="{FF2B5EF4-FFF2-40B4-BE49-F238E27FC236}">
                    <a16:creationId xmlns:a16="http://schemas.microsoft.com/office/drawing/2014/main" xmlns="" id="{3FFC8A2B-70F1-39EA-2FE9-58375D3EC599}"/>
                  </a:ext>
                </a:extLst>
              </p:cNvPr>
              <p:cNvSpPr/>
              <p:nvPr userDrawn="1"/>
            </p:nvSpPr>
            <p:spPr>
              <a:xfrm>
                <a:off x="1399047" y="231420"/>
                <a:ext cx="10535778" cy="634459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28000">
                    <a:srgbClr val="FDE8D7"/>
                  </a:gs>
                  <a:gs pos="98000">
                    <a:schemeClr val="bg1">
                      <a:shade val="100000"/>
                      <a:satMod val="115000"/>
                    </a:schemeClr>
                  </a:gs>
                </a:gsLst>
                <a:lin ang="18000000" scaled="0"/>
                <a:tileRect/>
              </a:gradFill>
              <a:ln w="12700">
                <a:solidFill>
                  <a:schemeClr val="accent6">
                    <a:lumMod val="50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xmlns="" id="{B16BF80C-5783-D41A-D069-56B2D83F86C8}"/>
                  </a:ext>
                </a:extLst>
              </p:cNvPr>
              <p:cNvGrpSpPr/>
              <p:nvPr userDrawn="1"/>
            </p:nvGrpSpPr>
            <p:grpSpPr>
              <a:xfrm>
                <a:off x="462114" y="62649"/>
                <a:ext cx="963745" cy="972000"/>
                <a:chOff x="462114" y="62649"/>
                <a:chExt cx="963745" cy="972000"/>
              </a:xfrm>
            </p:grpSpPr>
            <p:sp>
              <p:nvSpPr>
                <p:cNvPr id="22" name="Block Arc 21">
                  <a:extLst>
                    <a:ext uri="{FF2B5EF4-FFF2-40B4-BE49-F238E27FC236}">
                      <a16:creationId xmlns:a16="http://schemas.microsoft.com/office/drawing/2014/main" xmlns="" id="{005BFE62-2C6E-17B8-AC07-61A71C0D1947}"/>
                    </a:ext>
                  </a:extLst>
                </p:cNvPr>
                <p:cNvSpPr/>
                <p:nvPr userDrawn="1"/>
              </p:nvSpPr>
              <p:spPr>
                <a:xfrm>
                  <a:off x="462114" y="62649"/>
                  <a:ext cx="900000" cy="972000"/>
                </a:xfrm>
                <a:prstGeom prst="blockArc">
                  <a:avLst>
                    <a:gd name="adj1" fmla="val 17527788"/>
                    <a:gd name="adj2" fmla="val 4002586"/>
                    <a:gd name="adj3" fmla="val 3375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xmlns="" id="{8547FBEA-6DEF-DAEB-3096-ED8A7A79943D}"/>
                    </a:ext>
                  </a:extLst>
                </p:cNvPr>
                <p:cNvSpPr/>
                <p:nvPr userDrawn="1"/>
              </p:nvSpPr>
              <p:spPr>
                <a:xfrm>
                  <a:off x="1159084" y="142623"/>
                  <a:ext cx="164007" cy="16405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xmlns="" id="{52888313-1F1F-1ECD-8795-249860314720}"/>
                    </a:ext>
                  </a:extLst>
                </p:cNvPr>
                <p:cNvSpPr/>
                <p:nvPr userDrawn="1"/>
              </p:nvSpPr>
              <p:spPr>
                <a:xfrm>
                  <a:off x="1261852" y="445199"/>
                  <a:ext cx="164007" cy="16405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xmlns="" id="{39D9ABBB-89EC-FEDC-E57B-427BDF32DBD7}"/>
                    </a:ext>
                  </a:extLst>
                </p:cNvPr>
                <p:cNvSpPr/>
                <p:nvPr userDrawn="1"/>
              </p:nvSpPr>
              <p:spPr>
                <a:xfrm>
                  <a:off x="1151133" y="760002"/>
                  <a:ext cx="164007" cy="16405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7CADACD4-1250-8E34-FB3B-E342FCD709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5741" y="228807"/>
              <a:ext cx="899954" cy="639684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78D20997-3B10-E5E5-A0A2-5FF43B6D0F8A}"/>
              </a:ext>
            </a:extLst>
          </p:cNvPr>
          <p:cNvGrpSpPr/>
          <p:nvPr userDrawn="1"/>
        </p:nvGrpSpPr>
        <p:grpSpPr>
          <a:xfrm>
            <a:off x="10608789" y="-109138"/>
            <a:ext cx="1583211" cy="1629445"/>
            <a:chOff x="10608789" y="-109138"/>
            <a:chExt cx="1583211" cy="1629445"/>
          </a:xfrm>
        </p:grpSpPr>
        <p:grpSp>
          <p:nvGrpSpPr>
            <p:cNvPr id="43" name="Group 42"/>
            <p:cNvGrpSpPr/>
            <p:nvPr userDrawn="1"/>
          </p:nvGrpSpPr>
          <p:grpSpPr>
            <a:xfrm>
              <a:off x="10608789" y="-109138"/>
              <a:ext cx="1583211" cy="1629445"/>
              <a:chOff x="10609363" y="-109138"/>
              <a:chExt cx="1629445" cy="1629445"/>
            </a:xfrm>
          </p:grpSpPr>
          <p:pic>
            <p:nvPicPr>
              <p:cNvPr id="44" name="Picture 43"/>
              <p:cNvPicPr>
                <a:picLocks noChangeAspect="1"/>
              </p:cNvPicPr>
              <p:nvPr userDrawn="1"/>
            </p:nvPicPr>
            <p:blipFill>
              <a:blip r:embed="rId8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609363" y="-109138"/>
                <a:ext cx="1629445" cy="1629445"/>
              </a:xfrm>
              <a:prstGeom prst="rect">
                <a:avLst/>
              </a:prstGeom>
            </p:spPr>
          </p:pic>
          <p:sp>
            <p:nvSpPr>
              <p:cNvPr id="46" name="Oval 45"/>
              <p:cNvSpPr/>
              <p:nvPr userDrawn="1"/>
            </p:nvSpPr>
            <p:spPr>
              <a:xfrm>
                <a:off x="10763076" y="306676"/>
                <a:ext cx="164007" cy="1640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2" name="Oval 51"/>
              <p:cNvSpPr/>
              <p:nvPr userDrawn="1"/>
            </p:nvSpPr>
            <p:spPr>
              <a:xfrm>
                <a:off x="10676040" y="579463"/>
                <a:ext cx="252173" cy="252244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3" name="Oval 52"/>
              <p:cNvSpPr/>
              <p:nvPr userDrawn="1"/>
            </p:nvSpPr>
            <p:spPr>
              <a:xfrm>
                <a:off x="10855603" y="910127"/>
                <a:ext cx="336459" cy="336554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E714504E-55E4-3DB2-925D-315D80B64E3B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767" r="9823" b="10899"/>
            <a:stretch/>
          </p:blipFill>
          <p:spPr>
            <a:xfrm>
              <a:off x="11066846" y="180256"/>
              <a:ext cx="960120" cy="96012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custDataLst>
      <p:tags r:id="rId1"/>
    </p:custData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/>
          <p:cNvPicPr>
            <a:picLocks noChangeAspect="1"/>
          </p:cNvPicPr>
          <p:nvPr userDrawn="1"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050"/>
          <a:stretch/>
        </p:blipFill>
        <p:spPr>
          <a:xfrm>
            <a:off x="-72135" y="1"/>
            <a:ext cx="12264135" cy="6864824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67" r="9823" b="10899"/>
          <a:stretch/>
        </p:blipFill>
        <p:spPr>
          <a:xfrm>
            <a:off x="145799" y="809298"/>
            <a:ext cx="6590166" cy="5470955"/>
          </a:xfrm>
          <a:prstGeom prst="flowChartConnector">
            <a:avLst/>
          </a:prstGeom>
          <a:effectLst>
            <a:softEdge rad="635000"/>
          </a:effectLst>
        </p:spPr>
      </p:pic>
      <p:sp>
        <p:nvSpPr>
          <p:cNvPr id="70" name="Rectangle 69"/>
          <p:cNvSpPr/>
          <p:nvPr userDrawn="1"/>
        </p:nvSpPr>
        <p:spPr>
          <a:xfrm>
            <a:off x="-72135" y="0"/>
            <a:ext cx="12264135" cy="6864825"/>
          </a:xfrm>
          <a:prstGeom prst="rect">
            <a:avLst/>
          </a:prstGeom>
          <a:gradFill flip="none" rotWithShape="1">
            <a:gsLst>
              <a:gs pos="10000">
                <a:schemeClr val="bg1">
                  <a:alpha val="34000"/>
                </a:schemeClr>
              </a:gs>
              <a:gs pos="39000">
                <a:srgbClr val="FFFFFF">
                  <a:alpha val="54000"/>
                </a:srgbClr>
              </a:gs>
              <a:gs pos="85000">
                <a:schemeClr val="bg1">
                  <a:shade val="100000"/>
                  <a:satMod val="115000"/>
                  <a:alpha val="1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Freeform 76"/>
          <p:cNvSpPr/>
          <p:nvPr userDrawn="1"/>
        </p:nvSpPr>
        <p:spPr>
          <a:xfrm>
            <a:off x="7557498" y="1198676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78" name="Freeform 77"/>
          <p:cNvSpPr/>
          <p:nvPr userDrawn="1"/>
        </p:nvSpPr>
        <p:spPr>
          <a:xfrm>
            <a:off x="8099107" y="2767922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89" name="Freeform 88"/>
          <p:cNvSpPr/>
          <p:nvPr userDrawn="1"/>
        </p:nvSpPr>
        <p:spPr>
          <a:xfrm>
            <a:off x="7557498" y="4370763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2" name="Round Same Side Corner Rectangle 56">
            <a:extLst>
              <a:ext uri="{FF2B5EF4-FFF2-40B4-BE49-F238E27FC236}">
                <a16:creationId xmlns:a16="http://schemas.microsoft.com/office/drawing/2014/main" xmlns="" id="{D27E982B-F45F-D71F-07A4-F0216B4D71D9}"/>
              </a:ext>
            </a:extLst>
          </p:cNvPr>
          <p:cNvSpPr/>
          <p:nvPr userDrawn="1"/>
        </p:nvSpPr>
        <p:spPr>
          <a:xfrm>
            <a:off x="156466" y="6602815"/>
            <a:ext cx="12264134" cy="273836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28000">
                <a:srgbClr val="FDE8D7"/>
              </a:gs>
              <a:gs pos="98000">
                <a:schemeClr val="bg1">
                  <a:shade val="100000"/>
                  <a:satMod val="115000"/>
                </a:schemeClr>
              </a:gs>
            </a:gsLst>
            <a:lin ang="18000000" scaled="0"/>
            <a:tileRect/>
          </a:gradFill>
          <a:ln w="12700">
            <a:solidFill>
              <a:schemeClr val="accent6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/>
          </a:p>
        </p:txBody>
      </p:sp>
      <p:sp>
        <p:nvSpPr>
          <p:cNvPr id="3" name="Footer Placeholder 9">
            <a:extLst>
              <a:ext uri="{FF2B5EF4-FFF2-40B4-BE49-F238E27FC236}">
                <a16:creationId xmlns:a16="http://schemas.microsoft.com/office/drawing/2014/main" xmlns="" id="{3DF38236-0A52-CFE0-524A-6EB06BFA303C}"/>
              </a:ext>
            </a:extLst>
          </p:cNvPr>
          <p:cNvSpPr txBox="1">
            <a:spLocks/>
          </p:cNvSpPr>
          <p:nvPr userDrawn="1"/>
        </p:nvSpPr>
        <p:spPr>
          <a:xfrm>
            <a:off x="2503470" y="6585983"/>
            <a:ext cx="7185060" cy="2605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Prof.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Ujwala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Chakradeo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Vice-Chancellor, SNDT Women's University</a:t>
            </a:r>
          </a:p>
        </p:txBody>
      </p:sp>
      <p:sp>
        <p:nvSpPr>
          <p:cNvPr id="4" name="Slide Number Placeholder 21">
            <a:extLst>
              <a:ext uri="{FF2B5EF4-FFF2-40B4-BE49-F238E27FC236}">
                <a16:creationId xmlns:a16="http://schemas.microsoft.com/office/drawing/2014/main" xmlns="" id="{113EC4AE-AF86-1C14-48C5-4BDC5B2AE345}"/>
              </a:ext>
            </a:extLst>
          </p:cNvPr>
          <p:cNvSpPr txBox="1">
            <a:spLocks/>
          </p:cNvSpPr>
          <p:nvPr userDrawn="1"/>
        </p:nvSpPr>
        <p:spPr>
          <a:xfrm>
            <a:off x="11392710" y="6602815"/>
            <a:ext cx="609600" cy="2410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80017B-0423-44FE-A86F-A61C7BFEB0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xmlns="" id="{E7328CDD-08AE-8C71-651C-5D622DE2A24E}"/>
              </a:ext>
            </a:extLst>
          </p:cNvPr>
          <p:cNvSpPr txBox="1">
            <a:spLocks/>
          </p:cNvSpPr>
          <p:nvPr userDrawn="1"/>
        </p:nvSpPr>
        <p:spPr>
          <a:xfrm>
            <a:off x="432465" y="6551802"/>
            <a:ext cx="1422400" cy="3048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sndt.ac.in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60DE4C7F-0FFA-627A-C22A-F5E692687BA2}"/>
              </a:ext>
            </a:extLst>
          </p:cNvPr>
          <p:cNvGrpSpPr/>
          <p:nvPr userDrawn="1"/>
        </p:nvGrpSpPr>
        <p:grpSpPr>
          <a:xfrm>
            <a:off x="175741" y="-25839"/>
            <a:ext cx="11759084" cy="972000"/>
            <a:chOff x="175741" y="62649"/>
            <a:chExt cx="11759084" cy="972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F934A0A4-0BE0-4299-F7D9-25671A70E8A5}"/>
                </a:ext>
              </a:extLst>
            </p:cNvPr>
            <p:cNvGrpSpPr/>
            <p:nvPr userDrawn="1"/>
          </p:nvGrpSpPr>
          <p:grpSpPr>
            <a:xfrm>
              <a:off x="462114" y="62649"/>
              <a:ext cx="11472711" cy="972000"/>
              <a:chOff x="462114" y="62649"/>
              <a:chExt cx="11472711" cy="972000"/>
            </a:xfrm>
          </p:grpSpPr>
          <p:sp>
            <p:nvSpPr>
              <p:cNvPr id="9" name="Hexagon 8">
                <a:extLst>
                  <a:ext uri="{FF2B5EF4-FFF2-40B4-BE49-F238E27FC236}">
                    <a16:creationId xmlns:a16="http://schemas.microsoft.com/office/drawing/2014/main" xmlns="" id="{4561EEDA-C5DF-B36A-6869-F3800850A6B8}"/>
                  </a:ext>
                </a:extLst>
              </p:cNvPr>
              <p:cNvSpPr/>
              <p:nvPr userDrawn="1"/>
            </p:nvSpPr>
            <p:spPr>
              <a:xfrm>
                <a:off x="1399047" y="231420"/>
                <a:ext cx="10535778" cy="634459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28000">
                    <a:srgbClr val="FDE8D7"/>
                  </a:gs>
                  <a:gs pos="98000">
                    <a:schemeClr val="bg1">
                      <a:shade val="100000"/>
                      <a:satMod val="115000"/>
                    </a:schemeClr>
                  </a:gs>
                </a:gsLst>
                <a:lin ang="18000000" scaled="0"/>
                <a:tileRect/>
              </a:gradFill>
              <a:ln w="12700">
                <a:solidFill>
                  <a:schemeClr val="accent6">
                    <a:lumMod val="50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xmlns="" id="{05893617-06D5-9470-5361-7FEF3BA47AFA}"/>
                  </a:ext>
                </a:extLst>
              </p:cNvPr>
              <p:cNvGrpSpPr/>
              <p:nvPr userDrawn="1"/>
            </p:nvGrpSpPr>
            <p:grpSpPr>
              <a:xfrm>
                <a:off x="462114" y="62649"/>
                <a:ext cx="963745" cy="972000"/>
                <a:chOff x="462114" y="62649"/>
                <a:chExt cx="963745" cy="972000"/>
              </a:xfrm>
            </p:grpSpPr>
            <p:sp>
              <p:nvSpPr>
                <p:cNvPr id="11" name="Block Arc 10">
                  <a:extLst>
                    <a:ext uri="{FF2B5EF4-FFF2-40B4-BE49-F238E27FC236}">
                      <a16:creationId xmlns:a16="http://schemas.microsoft.com/office/drawing/2014/main" xmlns="" id="{1BB92EC2-4430-EE3A-E06C-11157F4B9CAC}"/>
                    </a:ext>
                  </a:extLst>
                </p:cNvPr>
                <p:cNvSpPr/>
                <p:nvPr userDrawn="1"/>
              </p:nvSpPr>
              <p:spPr>
                <a:xfrm>
                  <a:off x="462114" y="62649"/>
                  <a:ext cx="900000" cy="972000"/>
                </a:xfrm>
                <a:prstGeom prst="blockArc">
                  <a:avLst>
                    <a:gd name="adj1" fmla="val 17527788"/>
                    <a:gd name="adj2" fmla="val 4002586"/>
                    <a:gd name="adj3" fmla="val 3375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xmlns="" id="{3B94ACFF-23D8-B12F-1C5C-0B10548E3ED7}"/>
                    </a:ext>
                  </a:extLst>
                </p:cNvPr>
                <p:cNvSpPr/>
                <p:nvPr userDrawn="1"/>
              </p:nvSpPr>
              <p:spPr>
                <a:xfrm>
                  <a:off x="1159084" y="142623"/>
                  <a:ext cx="164007" cy="16405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xmlns="" id="{E265FE82-B5D8-0D81-D985-45485195EAB0}"/>
                    </a:ext>
                  </a:extLst>
                </p:cNvPr>
                <p:cNvSpPr/>
                <p:nvPr userDrawn="1"/>
              </p:nvSpPr>
              <p:spPr>
                <a:xfrm>
                  <a:off x="1261852" y="445199"/>
                  <a:ext cx="164007" cy="16405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xmlns="" id="{CCBF0C79-9822-3B38-2F99-384D5D845C54}"/>
                    </a:ext>
                  </a:extLst>
                </p:cNvPr>
                <p:cNvSpPr/>
                <p:nvPr userDrawn="1"/>
              </p:nvSpPr>
              <p:spPr>
                <a:xfrm>
                  <a:off x="1151133" y="760002"/>
                  <a:ext cx="164007" cy="16405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FCC70807-F0FD-13D6-4C95-5108648818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5741" y="228807"/>
              <a:ext cx="899954" cy="63968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42697130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050"/>
          <a:stretch/>
        </p:blipFill>
        <p:spPr>
          <a:xfrm>
            <a:off x="-72135" y="1"/>
            <a:ext cx="12264135" cy="68648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67" r="9823" b="10899"/>
          <a:stretch/>
        </p:blipFill>
        <p:spPr>
          <a:xfrm>
            <a:off x="145799" y="809298"/>
            <a:ext cx="6590166" cy="5470955"/>
          </a:xfrm>
          <a:prstGeom prst="flowChartConnector">
            <a:avLst/>
          </a:prstGeom>
          <a:effectLst>
            <a:softEdge rad="635000"/>
          </a:effectLst>
        </p:spPr>
      </p:pic>
      <p:sp>
        <p:nvSpPr>
          <p:cNvPr id="11" name="Rectangle 10"/>
          <p:cNvSpPr/>
          <p:nvPr userDrawn="1"/>
        </p:nvSpPr>
        <p:spPr>
          <a:xfrm>
            <a:off x="-72135" y="0"/>
            <a:ext cx="12264135" cy="6864825"/>
          </a:xfrm>
          <a:prstGeom prst="rect">
            <a:avLst/>
          </a:prstGeom>
          <a:gradFill flip="none" rotWithShape="1">
            <a:gsLst>
              <a:gs pos="10000">
                <a:schemeClr val="bg1">
                  <a:alpha val="34000"/>
                </a:schemeClr>
              </a:gs>
              <a:gs pos="39000">
                <a:srgbClr val="FFFFFF">
                  <a:alpha val="54000"/>
                </a:srgbClr>
              </a:gs>
              <a:gs pos="85000">
                <a:schemeClr val="bg1">
                  <a:shade val="100000"/>
                  <a:satMod val="115000"/>
                  <a:alpha val="1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reeform 17"/>
          <p:cNvSpPr/>
          <p:nvPr userDrawn="1"/>
        </p:nvSpPr>
        <p:spPr>
          <a:xfrm>
            <a:off x="7557498" y="1198676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19" name="Freeform 18"/>
          <p:cNvSpPr/>
          <p:nvPr userDrawn="1"/>
        </p:nvSpPr>
        <p:spPr>
          <a:xfrm>
            <a:off x="8099107" y="2767922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25" name="Freeform 24"/>
          <p:cNvSpPr/>
          <p:nvPr userDrawn="1"/>
        </p:nvSpPr>
        <p:spPr>
          <a:xfrm>
            <a:off x="7557498" y="4370763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2" name="Round Same Side Corner Rectangle 56">
            <a:extLst>
              <a:ext uri="{FF2B5EF4-FFF2-40B4-BE49-F238E27FC236}">
                <a16:creationId xmlns:a16="http://schemas.microsoft.com/office/drawing/2014/main" xmlns="" id="{2C09026F-22FE-B6C8-0558-474C434F249B}"/>
              </a:ext>
            </a:extLst>
          </p:cNvPr>
          <p:cNvSpPr/>
          <p:nvPr userDrawn="1"/>
        </p:nvSpPr>
        <p:spPr>
          <a:xfrm>
            <a:off x="156466" y="6602815"/>
            <a:ext cx="12264134" cy="273836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28000">
                <a:srgbClr val="FDE8D7"/>
              </a:gs>
              <a:gs pos="98000">
                <a:schemeClr val="bg1">
                  <a:shade val="100000"/>
                  <a:satMod val="115000"/>
                </a:schemeClr>
              </a:gs>
            </a:gsLst>
            <a:lin ang="18000000" scaled="0"/>
            <a:tileRect/>
          </a:gradFill>
          <a:ln w="12700">
            <a:solidFill>
              <a:schemeClr val="accent6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/>
          </a:p>
        </p:txBody>
      </p:sp>
      <p:sp>
        <p:nvSpPr>
          <p:cNvPr id="3" name="Footer Placeholder 9">
            <a:extLst>
              <a:ext uri="{FF2B5EF4-FFF2-40B4-BE49-F238E27FC236}">
                <a16:creationId xmlns:a16="http://schemas.microsoft.com/office/drawing/2014/main" xmlns="" id="{FBE54FB0-4FCF-3DCB-0F52-3171260FA3A0}"/>
              </a:ext>
            </a:extLst>
          </p:cNvPr>
          <p:cNvSpPr txBox="1">
            <a:spLocks/>
          </p:cNvSpPr>
          <p:nvPr userDrawn="1"/>
        </p:nvSpPr>
        <p:spPr>
          <a:xfrm>
            <a:off x="2503470" y="6585983"/>
            <a:ext cx="7185060" cy="2605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Prof.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Ujwala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Chakradeo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Vice-Chancellor, SNDT Women's University</a:t>
            </a:r>
          </a:p>
        </p:txBody>
      </p:sp>
      <p:sp>
        <p:nvSpPr>
          <p:cNvPr id="4" name="Slide Number Placeholder 21">
            <a:extLst>
              <a:ext uri="{FF2B5EF4-FFF2-40B4-BE49-F238E27FC236}">
                <a16:creationId xmlns:a16="http://schemas.microsoft.com/office/drawing/2014/main" xmlns="" id="{5E12391F-7573-B597-1910-4B55A44CEE80}"/>
              </a:ext>
            </a:extLst>
          </p:cNvPr>
          <p:cNvSpPr txBox="1">
            <a:spLocks/>
          </p:cNvSpPr>
          <p:nvPr userDrawn="1"/>
        </p:nvSpPr>
        <p:spPr>
          <a:xfrm>
            <a:off x="11392710" y="6602815"/>
            <a:ext cx="609600" cy="2410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80017B-0423-44FE-A86F-A61C7BFEB0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xmlns="" id="{3E19409D-A9E7-82DC-A98A-C299958BCCA6}"/>
              </a:ext>
            </a:extLst>
          </p:cNvPr>
          <p:cNvSpPr txBox="1">
            <a:spLocks/>
          </p:cNvSpPr>
          <p:nvPr userDrawn="1"/>
        </p:nvSpPr>
        <p:spPr>
          <a:xfrm>
            <a:off x="432465" y="6551802"/>
            <a:ext cx="1422400" cy="3048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b="1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sndt.ac.in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28561858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050"/>
          <a:stretch/>
        </p:blipFill>
        <p:spPr>
          <a:xfrm>
            <a:off x="-72135" y="1"/>
            <a:ext cx="12264135" cy="68648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67" r="9823" b="10899"/>
          <a:stretch/>
        </p:blipFill>
        <p:spPr>
          <a:xfrm>
            <a:off x="145799" y="809298"/>
            <a:ext cx="6590166" cy="5470955"/>
          </a:xfrm>
          <a:prstGeom prst="flowChartConnector">
            <a:avLst/>
          </a:prstGeom>
          <a:effectLst>
            <a:softEdge rad="635000"/>
          </a:effectLst>
        </p:spPr>
      </p:pic>
      <p:sp>
        <p:nvSpPr>
          <p:cNvPr id="11" name="Rectangle 10"/>
          <p:cNvSpPr/>
          <p:nvPr userDrawn="1"/>
        </p:nvSpPr>
        <p:spPr>
          <a:xfrm>
            <a:off x="-72135" y="0"/>
            <a:ext cx="12264135" cy="6864825"/>
          </a:xfrm>
          <a:prstGeom prst="rect">
            <a:avLst/>
          </a:prstGeom>
          <a:gradFill flip="none" rotWithShape="1">
            <a:gsLst>
              <a:gs pos="10000">
                <a:schemeClr val="bg1">
                  <a:alpha val="34000"/>
                </a:schemeClr>
              </a:gs>
              <a:gs pos="39000">
                <a:srgbClr val="FFFFFF">
                  <a:alpha val="54000"/>
                </a:srgbClr>
              </a:gs>
              <a:gs pos="85000">
                <a:schemeClr val="bg1">
                  <a:shade val="100000"/>
                  <a:satMod val="115000"/>
                  <a:alpha val="1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reeform 17"/>
          <p:cNvSpPr/>
          <p:nvPr userDrawn="1"/>
        </p:nvSpPr>
        <p:spPr>
          <a:xfrm>
            <a:off x="7557498" y="1198676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19" name="Freeform 18"/>
          <p:cNvSpPr/>
          <p:nvPr userDrawn="1"/>
        </p:nvSpPr>
        <p:spPr>
          <a:xfrm>
            <a:off x="8099107" y="2767922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  <p:sp>
        <p:nvSpPr>
          <p:cNvPr id="25" name="Freeform 24"/>
          <p:cNvSpPr/>
          <p:nvPr userDrawn="1"/>
        </p:nvSpPr>
        <p:spPr>
          <a:xfrm>
            <a:off x="7557498" y="4370763"/>
            <a:ext cx="1849022" cy="1337327"/>
          </a:xfrm>
          <a:custGeom>
            <a:avLst/>
            <a:gdLst>
              <a:gd name="connsiteX0" fmla="*/ 0 w 1849022"/>
              <a:gd name="connsiteY0" fmla="*/ 0 h 1337327"/>
              <a:gd name="connsiteX1" fmla="*/ 1849022 w 1849022"/>
              <a:gd name="connsiteY1" fmla="*/ 0 h 1337327"/>
              <a:gd name="connsiteX2" fmla="*/ 1849022 w 1849022"/>
              <a:gd name="connsiteY2" fmla="*/ 1337327 h 1337327"/>
              <a:gd name="connsiteX3" fmla="*/ 0 w 1849022"/>
              <a:gd name="connsiteY3" fmla="*/ 1337327 h 1337327"/>
              <a:gd name="connsiteX4" fmla="*/ 0 w 1849022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022" h="1337327">
                <a:moveTo>
                  <a:pt x="0" y="0"/>
                </a:moveTo>
                <a:lnTo>
                  <a:pt x="1849022" y="0"/>
                </a:lnTo>
                <a:lnTo>
                  <a:pt x="1849022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930" tIns="74930" rIns="74930" bIns="74930" numCol="1" spcCol="1270" anchor="ctr" anchorCtr="0">
            <a:noAutofit/>
          </a:bodyPr>
          <a:lstStyle/>
          <a:p>
            <a:pPr lvl="0" algn="l" defTabSz="26225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endParaRPr lang="en-US" sz="5900" kern="1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0717478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xmlns="" val="29555659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2" r:id="rId2"/>
    <p:sldLayoutId id="2147483677" r:id="rId3"/>
    <p:sldLayoutId id="2147483680" r:id="rId4"/>
    <p:sldLayoutId id="2147483669" r:id="rId5"/>
    <p:sldLayoutId id="2147483676" r:id="rId6"/>
    <p:sldLayoutId id="2147483672" r:id="rId7"/>
    <p:sldLayoutId id="2147483678" r:id="rId8"/>
    <p:sldLayoutId id="2147483671" r:id="rId9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0.png"/><Relationship Id="rId5" Type="http://schemas.openxmlformats.org/officeDocument/2006/relationships/diagramData" Target="../diagrams/data1.xml"/><Relationship Id="rId10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19.png"/><Relationship Id="rId5" Type="http://schemas.openxmlformats.org/officeDocument/2006/relationships/image" Target="../media/image23.png"/><Relationship Id="rId10" Type="http://schemas.microsoft.com/office/2007/relationships/hdphoto" Target="../media/hdphoto43.wdp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37.png"/><Relationship Id="rId17" Type="http://schemas.openxmlformats.org/officeDocument/2006/relationships/image" Target="../media/image42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6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19.png"/><Relationship Id="rId4" Type="http://schemas.openxmlformats.org/officeDocument/2006/relationships/diagramLayout" Target="../diagrams/layout2.xml"/><Relationship Id="rId9" Type="http://schemas.microsoft.com/office/2007/relationships/hdphoto" Target="../media/hdphoto50.wdp"/><Relationship Id="rId1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microsoft.com/office/2007/relationships/hdphoto" Target="../media/hdphoto51.wdp"/><Relationship Id="rId4" Type="http://schemas.openxmlformats.org/officeDocument/2006/relationships/image" Target="../media/image45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33D412A-04F8-76A0-EECE-BF697DF22B33}"/>
              </a:ext>
            </a:extLst>
          </p:cNvPr>
          <p:cNvSpPr txBox="1"/>
          <p:nvPr/>
        </p:nvSpPr>
        <p:spPr>
          <a:xfrm>
            <a:off x="5375596" y="2622690"/>
            <a:ext cx="6973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NEP 2020 Implementation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615352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DABC171-70DA-84AE-BBBF-46A1A7AC07D2}"/>
              </a:ext>
            </a:extLst>
          </p:cNvPr>
          <p:cNvSpPr txBox="1"/>
          <p:nvPr/>
        </p:nvSpPr>
        <p:spPr>
          <a:xfrm>
            <a:off x="71072" y="1250490"/>
            <a:ext cx="9761236" cy="698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533400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i="0" u="none" strike="noStrike" kern="1200" baseline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A pool of need-based, Value-based, skill-based capacity-building add-on short-term courses </a:t>
            </a:r>
            <a:br>
              <a:rPr lang="en-US" sz="1600" i="0" u="none" strike="noStrike" kern="1200" baseline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600" i="0" u="none" strike="noStrike" kern="1200" baseline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in collaboration with local, national, &amp; international institutions</a:t>
            </a:r>
            <a:endParaRPr lang="en-US" sz="1600" kern="12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703D6E80-DABC-21BD-BA9A-87A4833D065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30450" y="5091671"/>
            <a:ext cx="1739618" cy="13873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2C580D2-57CE-4EC0-D353-A998017381C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589" y="4854457"/>
            <a:ext cx="1500747" cy="162456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BD8414D2-44BC-E15E-EC34-836A71F6B7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88340377"/>
              </p:ext>
            </p:extLst>
          </p:nvPr>
        </p:nvGraphicFramePr>
        <p:xfrm>
          <a:off x="497476" y="2033448"/>
          <a:ext cx="11197048" cy="4361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F20547C-CE8C-7333-32EA-E7BE53407B72}"/>
              </a:ext>
            </a:extLst>
          </p:cNvPr>
          <p:cNvSpPr txBox="1"/>
          <p:nvPr/>
        </p:nvSpPr>
        <p:spPr>
          <a:xfrm>
            <a:off x="2207941" y="225527"/>
            <a:ext cx="9500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0" u="none" strike="noStrike" baseline="0" dirty="0">
                <a:solidFill>
                  <a:srgbClr val="6633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Centre for Holistic Education, Training and Novel Advancements </a:t>
            </a:r>
            <a:r>
              <a:rPr lang="en-US" sz="24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(CHETNA)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C78C6DE-DB08-6D1C-3260-9CD717622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86336" y="238413"/>
            <a:ext cx="604325" cy="853307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AC2B78B-1BC7-B6AC-4E0B-83E18CA2CA0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832308" y="1298403"/>
            <a:ext cx="2219050" cy="38167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1CBA563-F7A7-4087-24C0-46F53F2B331B}"/>
              </a:ext>
            </a:extLst>
          </p:cNvPr>
          <p:cNvSpPr txBox="1"/>
          <p:nvPr/>
        </p:nvSpPr>
        <p:spPr>
          <a:xfrm>
            <a:off x="140642" y="2232417"/>
            <a:ext cx="4100852" cy="1948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60045">
              <a:lnSpc>
                <a:spcPct val="110000"/>
              </a:lnSpc>
              <a:spcBef>
                <a:spcPct val="0"/>
              </a:spcBef>
              <a:spcAft>
                <a:spcPts val="405"/>
              </a:spcAft>
            </a:pPr>
            <a:r>
              <a:rPr lang="en-US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Courses launched (2022-23)</a:t>
            </a:r>
          </a:p>
          <a:p>
            <a:pPr marL="192881" indent="-192881" defTabSz="360045">
              <a:lnSpc>
                <a:spcPct val="110000"/>
              </a:lnSpc>
              <a:spcBef>
                <a:spcPct val="0"/>
              </a:spcBef>
              <a:spcAft>
                <a:spcPts val="405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1414A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Python</a:t>
            </a:r>
          </a:p>
          <a:p>
            <a:pPr marL="192881" indent="-192881" defTabSz="360045">
              <a:lnSpc>
                <a:spcPct val="110000"/>
              </a:lnSpc>
              <a:spcBef>
                <a:spcPct val="0"/>
              </a:spcBef>
              <a:spcAft>
                <a:spcPts val="405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1414A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Cyber safety</a:t>
            </a:r>
          </a:p>
          <a:p>
            <a:pPr marL="192881" indent="-192881" defTabSz="360045">
              <a:lnSpc>
                <a:spcPct val="110000"/>
              </a:lnSpc>
              <a:spcBef>
                <a:spcPct val="0"/>
              </a:spcBef>
              <a:spcAft>
                <a:spcPts val="405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1414A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Financial Freedom at your Doorstep</a:t>
            </a:r>
          </a:p>
          <a:p>
            <a:pPr marL="192881" indent="-192881" defTabSz="360045">
              <a:lnSpc>
                <a:spcPct val="110000"/>
              </a:lnSpc>
              <a:spcBef>
                <a:spcPct val="0"/>
              </a:spcBef>
              <a:spcAft>
                <a:spcPts val="405"/>
              </a:spcAft>
              <a:buFont typeface="Wingdings" panose="05000000000000000000" pitchFamily="2" charset="2"/>
              <a:buChar char="v"/>
            </a:pPr>
            <a:r>
              <a:rPr lang="en-US" sz="1600" dirty="0" err="1">
                <a:solidFill>
                  <a:srgbClr val="1414A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Yog</a:t>
            </a:r>
            <a:r>
              <a:rPr lang="en-US" sz="1600" dirty="0">
                <a:solidFill>
                  <a:srgbClr val="1414A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Parichay</a:t>
            </a:r>
          </a:p>
          <a:p>
            <a:pPr marL="192881" indent="-192881" defTabSz="360045">
              <a:lnSpc>
                <a:spcPct val="110000"/>
              </a:lnSpc>
              <a:spcBef>
                <a:spcPct val="0"/>
              </a:spcBef>
              <a:spcAft>
                <a:spcPts val="405"/>
              </a:spcAft>
              <a:buFont typeface="Wingdings" panose="05000000000000000000" pitchFamily="2" charset="2"/>
              <a:buChar char="v"/>
            </a:pPr>
            <a:r>
              <a:rPr lang="en-US" sz="1600" i="1" dirty="0">
                <a:solidFill>
                  <a:srgbClr val="1414A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100+ approved</a:t>
            </a:r>
          </a:p>
        </p:txBody>
      </p:sp>
    </p:spTree>
    <p:extLst>
      <p:ext uri="{BB962C8B-B14F-4D97-AF65-F5344CB8AC3E}">
        <p14:creationId xmlns:p14="http://schemas.microsoft.com/office/powerpoint/2010/main" xmlns="" val="3528334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A479F0E-889B-ABC3-D1FA-B029EFBFC9EE}"/>
              </a:ext>
            </a:extLst>
          </p:cNvPr>
          <p:cNvSpPr txBox="1"/>
          <p:nvPr/>
        </p:nvSpPr>
        <p:spPr>
          <a:xfrm>
            <a:off x="4354996" y="210065"/>
            <a:ext cx="612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en-IN" dirty="0" err="1"/>
              <a:t>Bharatiya</a:t>
            </a:r>
            <a:r>
              <a:rPr lang="en-IN" dirty="0"/>
              <a:t> Gyan, Sanskrit &amp; Yoga Centre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0F2319B-86C6-4A29-FC40-DC3EB414E82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72483" y="1290839"/>
            <a:ext cx="3917829" cy="2514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85C026E-22A7-2951-58F5-7C8E2E5E47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6559" r="11320"/>
          <a:stretch/>
        </p:blipFill>
        <p:spPr>
          <a:xfrm>
            <a:off x="4179655" y="3246586"/>
            <a:ext cx="2647732" cy="1725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FED84CF-D853-BDBA-219C-099F2860A38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02204" y="4907943"/>
            <a:ext cx="2602634" cy="1627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C4C4F72-1AC2-FF7A-F0F5-1C4AF82239D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6482" y="4827181"/>
            <a:ext cx="3812002" cy="1627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A32435F-3484-B4F8-F95E-694875ABF1B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2045" y="4924408"/>
            <a:ext cx="3740159" cy="1723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B1B9C33-0304-AF32-4B79-4FACED8FB7D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3406" y="1292128"/>
            <a:ext cx="6341432" cy="19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8F8DBD4-76FC-E1D5-3F01-F10518866C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046" y="3200703"/>
            <a:ext cx="3740158" cy="1768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xmlns="" id="{86933D5C-7C2A-CE93-5D17-40C7B85BC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86336" y="238413"/>
            <a:ext cx="604325" cy="853307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1348138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xmlns="" id="{508FE11E-D386-10DC-872A-5E1F1A3BC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469" y="2569094"/>
            <a:ext cx="2607639" cy="3681986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D5397C73-CF68-C842-D4DB-30E0A185749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5259" y="2317511"/>
            <a:ext cx="2763510" cy="400708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87FECCD-1AC5-1543-6567-AD72034216B1}"/>
              </a:ext>
            </a:extLst>
          </p:cNvPr>
          <p:cNvSpPr txBox="1"/>
          <p:nvPr/>
        </p:nvSpPr>
        <p:spPr>
          <a:xfrm>
            <a:off x="3140765" y="221751"/>
            <a:ext cx="8429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Contribution to NEP Implementation Committees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D9630B6-4FDA-6358-F171-80EE281152E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943234" y="1973799"/>
            <a:ext cx="1974344" cy="26522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5CE8FDC-7440-0F2F-1D2A-77BECE6D49FF}"/>
              </a:ext>
            </a:extLst>
          </p:cNvPr>
          <p:cNvSpPr txBox="1"/>
          <p:nvPr/>
        </p:nvSpPr>
        <p:spPr>
          <a:xfrm>
            <a:off x="9693225" y="1176382"/>
            <a:ext cx="256794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Prof. Sujata </a:t>
            </a:r>
            <a:r>
              <a:rPr lang="en-US" dirty="0" err="1"/>
              <a:t>Bhan</a:t>
            </a:r>
            <a:endParaRPr lang="en-US" dirty="0"/>
          </a:p>
          <a:p>
            <a:r>
              <a:rPr lang="en-US" sz="1300" dirty="0"/>
              <a:t>Head, </a:t>
            </a:r>
          </a:p>
          <a:p>
            <a:r>
              <a:rPr lang="en-US" sz="1300" dirty="0"/>
              <a:t>Dept. of Special Education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E4845E4C-CE92-80C7-2FA8-82856E3B51FC}"/>
              </a:ext>
            </a:extLst>
          </p:cNvPr>
          <p:cNvGrpSpPr/>
          <p:nvPr/>
        </p:nvGrpSpPr>
        <p:grpSpPr>
          <a:xfrm>
            <a:off x="6336299" y="1177989"/>
            <a:ext cx="3441393" cy="5220078"/>
            <a:chOff x="3575576" y="1508280"/>
            <a:chExt cx="4016859" cy="6849460"/>
          </a:xfrm>
          <a:solidFill>
            <a:schemeClr val="bg1">
              <a:lumMod val="95000"/>
            </a:schemeClr>
          </a:solidFill>
          <a:effectLst/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DF9A37B8-371C-72A2-48DD-5CD89E98C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/>
            <a:srcRect l="5918" r="13036"/>
            <a:stretch/>
          </p:blipFill>
          <p:spPr>
            <a:xfrm>
              <a:off x="3575576" y="2644587"/>
              <a:ext cx="2602556" cy="2856577"/>
            </a:xfrm>
            <a:prstGeom prst="rect">
              <a:avLst/>
            </a:prstGeom>
            <a:grpFill/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BE8D3FF6-6B43-F010-6AC3-993B3FBBC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35049" y="2741339"/>
              <a:ext cx="2157386" cy="3005414"/>
            </a:xfrm>
            <a:prstGeom prst="rect">
              <a:avLst/>
            </a:prstGeom>
            <a:grpFill/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C4CADD49-BCC0-B786-07C3-A8B99C6A2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1113" y="5501164"/>
              <a:ext cx="2054572" cy="2856576"/>
            </a:xfrm>
            <a:prstGeom prst="rect">
              <a:avLst/>
            </a:prstGeom>
            <a:grpFill/>
            <a:ln>
              <a:noFill/>
            </a:ln>
            <a:effectLst/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8063D97-896B-50F3-7428-6561E5F59B3B}"/>
                </a:ext>
              </a:extLst>
            </p:cNvPr>
            <p:cNvSpPr txBox="1"/>
            <p:nvPr/>
          </p:nvSpPr>
          <p:spPr>
            <a:xfrm>
              <a:off x="3776643" y="1508280"/>
              <a:ext cx="3628232" cy="928844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Verdana" panose="020B0604030504040204" pitchFamily="34" charset="0"/>
                  <a:ea typeface="Verdana" panose="020B0604030504040204" pitchFamily="34" charset="0"/>
                </a:rPr>
                <a:t>Prof. Jayashree Shinde</a:t>
              </a:r>
            </a:p>
            <a:p>
              <a:pPr algn="ctr"/>
              <a:r>
                <a:rPr lang="en-US" sz="1300" dirty="0">
                  <a:latin typeface="Verdana" panose="020B0604030504040204" pitchFamily="34" charset="0"/>
                  <a:ea typeface="Verdana" panose="020B0604030504040204" pitchFamily="34" charset="0"/>
                </a:rPr>
                <a:t>Head, </a:t>
              </a:r>
            </a:p>
            <a:p>
              <a:pPr algn="ctr"/>
              <a:r>
                <a:rPr lang="en-US" sz="1300" dirty="0">
                  <a:latin typeface="Verdana" panose="020B0604030504040204" pitchFamily="34" charset="0"/>
                  <a:ea typeface="Verdana" panose="020B0604030504040204" pitchFamily="34" charset="0"/>
                </a:rPr>
                <a:t>Dept. of Educational Technology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7C42F1D-0EFD-5D93-E52D-2BD5EBEDF454}"/>
              </a:ext>
            </a:extLst>
          </p:cNvPr>
          <p:cNvSpPr txBox="1"/>
          <p:nvPr/>
        </p:nvSpPr>
        <p:spPr>
          <a:xfrm>
            <a:off x="2997729" y="1176382"/>
            <a:ext cx="3386713" cy="13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Prof. Ujwala </a:t>
            </a:r>
            <a:r>
              <a:rPr lang="en-US" dirty="0" err="1"/>
              <a:t>Chakradeo</a:t>
            </a:r>
            <a:endParaRPr lang="en-US" dirty="0"/>
          </a:p>
          <a:p>
            <a:r>
              <a:rPr lang="en-US" sz="1300" dirty="0"/>
              <a:t>Vice-Chancellor, </a:t>
            </a:r>
          </a:p>
          <a:p>
            <a:r>
              <a:rPr lang="en-US" sz="1300" dirty="0"/>
              <a:t>SNDT Women’s University, Mumbai</a:t>
            </a:r>
          </a:p>
          <a:p>
            <a:endParaRPr lang="en-US" sz="1300" dirty="0"/>
          </a:p>
          <a:p>
            <a:r>
              <a:rPr lang="en-US" sz="1300" dirty="0"/>
              <a:t>Chairperson, </a:t>
            </a:r>
          </a:p>
          <a:p>
            <a:r>
              <a:rPr lang="en-US" sz="1300" dirty="0"/>
              <a:t>NEP Implementation Committee II 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xmlns="" id="{368B3882-59D3-7C8E-4D0E-9192E83FE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86336" y="238413"/>
            <a:ext cx="604325" cy="853307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354BE6-4AA2-DA9E-A706-D3AE764A89BB}"/>
              </a:ext>
            </a:extLst>
          </p:cNvPr>
          <p:cNvSpPr txBox="1"/>
          <p:nvPr/>
        </p:nvSpPr>
        <p:spPr>
          <a:xfrm>
            <a:off x="0" y="1176382"/>
            <a:ext cx="2900641" cy="13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Prof. Vasudha </a:t>
            </a:r>
            <a:r>
              <a:rPr lang="en-US" dirty="0" err="1"/>
              <a:t>Kamat</a:t>
            </a:r>
            <a:endParaRPr lang="en-US" dirty="0"/>
          </a:p>
          <a:p>
            <a:r>
              <a:rPr lang="en-US" sz="1300" dirty="0"/>
              <a:t>Former Vice-Chancellor, </a:t>
            </a:r>
          </a:p>
          <a:p>
            <a:r>
              <a:rPr lang="en-US" sz="1300" dirty="0"/>
              <a:t>SNDT Women’s University</a:t>
            </a:r>
          </a:p>
          <a:p>
            <a:endParaRPr lang="en-US" sz="1300" dirty="0"/>
          </a:p>
          <a:p>
            <a:r>
              <a:rPr lang="en-US" sz="1300" dirty="0"/>
              <a:t>Member </a:t>
            </a:r>
          </a:p>
          <a:p>
            <a:r>
              <a:rPr lang="en-US" sz="1300" dirty="0"/>
              <a:t>NEP-2020 Draft Committee</a:t>
            </a:r>
          </a:p>
        </p:txBody>
      </p:sp>
    </p:spTree>
    <p:extLst>
      <p:ext uri="{BB962C8B-B14F-4D97-AF65-F5344CB8AC3E}">
        <p14:creationId xmlns:p14="http://schemas.microsoft.com/office/powerpoint/2010/main" xmlns="" val="247906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87FECCD-1AC5-1543-6567-AD72034216B1}"/>
              </a:ext>
            </a:extLst>
          </p:cNvPr>
          <p:cNvSpPr txBox="1"/>
          <p:nvPr/>
        </p:nvSpPr>
        <p:spPr>
          <a:xfrm>
            <a:off x="2233914" y="221751"/>
            <a:ext cx="9336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WISE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2E80BA8F-E48D-9D0A-B712-C2C163C9AF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177054"/>
              </p:ext>
            </p:extLst>
          </p:nvPr>
        </p:nvGraphicFramePr>
        <p:xfrm>
          <a:off x="276009" y="1261452"/>
          <a:ext cx="3568148" cy="457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681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791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WISE Thrust Areas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AA58BBC3-BE3A-1978-3A26-E1951E25D4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56312237"/>
              </p:ext>
            </p:extLst>
          </p:nvPr>
        </p:nvGraphicFramePr>
        <p:xfrm>
          <a:off x="-197628" y="1699297"/>
          <a:ext cx="4558260" cy="4604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467F7-FB6C-5E68-5526-ED7D5F5C8C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6157" y="893134"/>
            <a:ext cx="4229304" cy="54108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282349D-82C3-3838-CBDC-D2D69F9C558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0632" y="2697499"/>
            <a:ext cx="1238250" cy="1238250"/>
          </a:xfrm>
          <a:prstGeom prst="rect">
            <a:avLst/>
          </a:prstGeom>
        </p:spPr>
      </p:pic>
      <p:pic>
        <p:nvPicPr>
          <p:cNvPr id="11" name="Picture 10" descr="maharashtra state innovation society.png">
            <a:extLst>
              <a:ext uri="{FF2B5EF4-FFF2-40B4-BE49-F238E27FC236}">
                <a16:creationId xmlns:a16="http://schemas.microsoft.com/office/drawing/2014/main" xmlns="" id="{DBD76A67-688B-1350-1128-D95804D11B95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41011" y="1813804"/>
            <a:ext cx="2421928" cy="68296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AB2299F-6790-858E-F027-D5EDF1952A32}"/>
              </a:ext>
            </a:extLst>
          </p:cNvPr>
          <p:cNvGrpSpPr/>
          <p:nvPr/>
        </p:nvGrpSpPr>
        <p:grpSpPr>
          <a:xfrm>
            <a:off x="8201432" y="3297314"/>
            <a:ext cx="3455787" cy="3103486"/>
            <a:chOff x="8375374" y="3332376"/>
            <a:chExt cx="3455787" cy="3103486"/>
          </a:xfrm>
        </p:grpSpPr>
        <p:pic>
          <p:nvPicPr>
            <p:cNvPr id="12" name="Picture 11" descr="aditi-toys-wise-sndt.png">
              <a:extLst>
                <a:ext uri="{FF2B5EF4-FFF2-40B4-BE49-F238E27FC236}">
                  <a16:creationId xmlns:a16="http://schemas.microsoft.com/office/drawing/2014/main" xmlns="" id="{20D5ECF2-A8F2-0B4B-CABF-89937DCFC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51975" y="3404441"/>
              <a:ext cx="1028700" cy="857324"/>
            </a:xfrm>
            <a:prstGeom prst="rect">
              <a:avLst/>
            </a:prstGeom>
          </p:spPr>
        </p:pic>
        <p:pic>
          <p:nvPicPr>
            <p:cNvPr id="13" name="Picture 12" descr="iit-bhu-wise-sndt.png">
              <a:extLst>
                <a:ext uri="{FF2B5EF4-FFF2-40B4-BE49-F238E27FC236}">
                  <a16:creationId xmlns:a16="http://schemas.microsoft.com/office/drawing/2014/main" xmlns="" id="{DD085D68-3DEF-1B79-EEB2-0FE7B5D05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73837" y="3935749"/>
              <a:ext cx="857324" cy="857324"/>
            </a:xfrm>
            <a:prstGeom prst="rect">
              <a:avLst/>
            </a:prstGeom>
          </p:spPr>
        </p:pic>
        <p:pic>
          <p:nvPicPr>
            <p:cNvPr id="14" name="Picture 13" descr="kinetic green.png">
              <a:extLst>
                <a:ext uri="{FF2B5EF4-FFF2-40B4-BE49-F238E27FC236}">
                  <a16:creationId xmlns:a16="http://schemas.microsoft.com/office/drawing/2014/main" xmlns="" id="{29D47E8C-D46A-B265-5932-12393430F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170275" y="4847805"/>
              <a:ext cx="1371601" cy="768097"/>
            </a:xfrm>
            <a:prstGeom prst="rect">
              <a:avLst/>
            </a:prstGeom>
          </p:spPr>
        </p:pic>
        <p:pic>
          <p:nvPicPr>
            <p:cNvPr id="15" name="Picture 14" descr="arthayan.png">
              <a:extLst>
                <a:ext uri="{FF2B5EF4-FFF2-40B4-BE49-F238E27FC236}">
                  <a16:creationId xmlns:a16="http://schemas.microsoft.com/office/drawing/2014/main" xmlns="" id="{2D0C1221-5FDD-9C4D-4063-B2ED543B9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27875" y="3332376"/>
              <a:ext cx="1371600" cy="537535"/>
            </a:xfrm>
            <a:prstGeom prst="rect">
              <a:avLst/>
            </a:prstGeom>
          </p:spPr>
        </p:pic>
        <p:pic>
          <p:nvPicPr>
            <p:cNvPr id="16" name="Picture 15" descr="Indus robotic society.png">
              <a:extLst>
                <a:ext uri="{FF2B5EF4-FFF2-40B4-BE49-F238E27FC236}">
                  <a16:creationId xmlns:a16="http://schemas.microsoft.com/office/drawing/2014/main" xmlns="" id="{BFFEA02E-84E4-44D9-51B1-27145C185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548005" y="5628537"/>
              <a:ext cx="935402" cy="807325"/>
            </a:xfrm>
            <a:prstGeom prst="rect">
              <a:avLst/>
            </a:prstGeom>
          </p:spPr>
        </p:pic>
        <p:pic>
          <p:nvPicPr>
            <p:cNvPr id="17" name="Picture 16" descr="Nalanda Institute of technology  AIC.jpg">
              <a:extLst>
                <a:ext uri="{FF2B5EF4-FFF2-40B4-BE49-F238E27FC236}">
                  <a16:creationId xmlns:a16="http://schemas.microsoft.com/office/drawing/2014/main" xmlns="" id="{E2772039-A41B-0121-88FA-A2F0D7907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75374" y="4135997"/>
              <a:ext cx="1810941" cy="742950"/>
            </a:xfrm>
            <a:prstGeom prst="rect">
              <a:avLst/>
            </a:prstGeom>
          </p:spPr>
        </p:pic>
        <p:pic>
          <p:nvPicPr>
            <p:cNvPr id="18" name="Picture 10" descr="Logo&#10;&#10;Description automatically generated">
              <a:extLst>
                <a:ext uri="{FF2B5EF4-FFF2-40B4-BE49-F238E27FC236}">
                  <a16:creationId xmlns:a16="http://schemas.microsoft.com/office/drawing/2014/main" xmlns="" id="{DFAE005A-4438-B627-075B-FEC811B2C6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/>
            <a:srcRect l="32028" t="17392" r="27402" b="12426"/>
            <a:stretch/>
          </p:blipFill>
          <p:spPr>
            <a:xfrm>
              <a:off x="8504722" y="4847805"/>
              <a:ext cx="1112903" cy="1155145"/>
            </a:xfrm>
            <a:prstGeom prst="rect">
              <a:avLst/>
            </a:prstGeom>
          </p:spPr>
        </p:pic>
      </p:grp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xmlns="" id="{642E80AF-73D3-3215-91CC-7C80F0438C14}"/>
              </a:ext>
            </a:extLst>
          </p:cNvPr>
          <p:cNvGraphicFramePr>
            <a:graphicFrameLocks noGrp="1"/>
          </p:cNvGraphicFramePr>
          <p:nvPr/>
        </p:nvGraphicFramePr>
        <p:xfrm>
          <a:off x="8145252" y="2722003"/>
          <a:ext cx="3568148" cy="457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681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791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Collaborators</a:t>
                      </a:r>
                    </a:p>
                  </a:txBody>
                  <a:tcPr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xmlns="" id="{8B151A68-ADB4-F1B0-7DF5-7B9E7972F7D6}"/>
              </a:ext>
            </a:extLst>
          </p:cNvPr>
          <p:cNvGraphicFramePr>
            <a:graphicFrameLocks noGrp="1"/>
          </p:cNvGraphicFramePr>
          <p:nvPr/>
        </p:nvGraphicFramePr>
        <p:xfrm>
          <a:off x="8145252" y="1242098"/>
          <a:ext cx="3568148" cy="457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681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791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Funding Partner</a:t>
                      </a:r>
                    </a:p>
                  </a:txBody>
                  <a:tcPr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2" name="Picture 3">
            <a:extLst>
              <a:ext uri="{FF2B5EF4-FFF2-40B4-BE49-F238E27FC236}">
                <a16:creationId xmlns:a16="http://schemas.microsoft.com/office/drawing/2014/main" xmlns="" id="{977EC759-1118-971D-2D52-F6898CAAA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786336" y="238413"/>
            <a:ext cx="604325" cy="853307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4035269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EDA10CD-FE12-81E9-7E87-CA229729E64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0697" y="1631558"/>
            <a:ext cx="4819835" cy="2294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15E7F05-32FA-B5A5-4979-D52165F2BE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909309"/>
            <a:ext cx="4914263" cy="37276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B205A90-FF90-C8DC-09A3-4AF1D391ABEA}"/>
              </a:ext>
            </a:extLst>
          </p:cNvPr>
          <p:cNvSpPr txBox="1"/>
          <p:nvPr/>
        </p:nvSpPr>
        <p:spPr>
          <a:xfrm>
            <a:off x="68357" y="1026299"/>
            <a:ext cx="88488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Maharshi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Karve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Stree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Sakshameekaran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DnyanSankul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, </a:t>
            </a:r>
          </a:p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Ballarpur, Chandrapur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2D2D013-37F9-2EA5-20DC-FE63B4E2B370}"/>
              </a:ext>
            </a:extLst>
          </p:cNvPr>
          <p:cNvSpPr txBox="1"/>
          <p:nvPr/>
        </p:nvSpPr>
        <p:spPr>
          <a:xfrm>
            <a:off x="10119980" y="2499487"/>
            <a:ext cx="192487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IN" sz="18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50 acre</a:t>
            </a:r>
          </a:p>
          <a:p>
            <a:pPr algn="ctr"/>
            <a:r>
              <a:rPr lang="en-IN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500 Crore</a:t>
            </a:r>
            <a:r>
              <a:rPr lang="en-IN" sz="18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F917A3A-2D93-55D1-F61A-40CD31749CE9}"/>
              </a:ext>
            </a:extLst>
          </p:cNvPr>
          <p:cNvSpPr txBox="1"/>
          <p:nvPr/>
        </p:nvSpPr>
        <p:spPr>
          <a:xfrm>
            <a:off x="6057900" y="229349"/>
            <a:ext cx="556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NEP-ready New Campus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D1ED756E-1FAD-007E-F862-B6079F92E5B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21773" y="928446"/>
            <a:ext cx="1413256" cy="1406225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A962D3E-B0F2-0A7A-BAAD-09B44F8B044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25581" y="3773141"/>
            <a:ext cx="4992874" cy="27776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F8ED36A-7F71-F6B6-8AA7-B810E2AC46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6421" y="3145818"/>
            <a:ext cx="4107003" cy="34396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B8FBD8E-DFDC-C2F0-2ABF-1D016E25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86336" y="238413"/>
            <a:ext cx="604325" cy="853307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1748098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F917A3A-2D93-55D1-F61A-40CD31749CE9}"/>
              </a:ext>
            </a:extLst>
          </p:cNvPr>
          <p:cNvSpPr txBox="1"/>
          <p:nvPr/>
        </p:nvSpPr>
        <p:spPr>
          <a:xfrm>
            <a:off x="167948" y="6041746"/>
            <a:ext cx="9080500" cy="428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  <a:buClr>
                <a:srgbClr val="000000"/>
              </a:buClr>
            </a:pPr>
            <a:r>
              <a:rPr lang="en-US" sz="2000" b="1" dirty="0">
                <a:solidFill>
                  <a:srgbClr val="663300"/>
                </a:solidFill>
                <a:latin typeface="Georgia" panose="02040502050405020303" pitchFamily="18" charset="0"/>
              </a:rPr>
              <a:t>Maharshi </a:t>
            </a:r>
            <a:r>
              <a:rPr lang="en-US" sz="2000" b="1" dirty="0" err="1">
                <a:solidFill>
                  <a:srgbClr val="663300"/>
                </a:solidFill>
                <a:latin typeface="Georgia" panose="02040502050405020303" pitchFamily="18" charset="0"/>
              </a:rPr>
              <a:t>Karve</a:t>
            </a:r>
            <a:r>
              <a:rPr lang="en-US" sz="2000" b="1" dirty="0">
                <a:solidFill>
                  <a:srgbClr val="663300"/>
                </a:solidFill>
                <a:latin typeface="Georgia" panose="02040502050405020303" pitchFamily="18" charset="0"/>
              </a:rPr>
              <a:t> </a:t>
            </a:r>
            <a:r>
              <a:rPr lang="en-US" sz="2000" b="1" dirty="0" err="1">
                <a:solidFill>
                  <a:srgbClr val="663300"/>
                </a:solidFill>
                <a:latin typeface="Georgia" panose="02040502050405020303" pitchFamily="18" charset="0"/>
              </a:rPr>
              <a:t>Mahila</a:t>
            </a:r>
            <a:r>
              <a:rPr lang="en-US" sz="2000" b="1" dirty="0">
                <a:solidFill>
                  <a:srgbClr val="663300"/>
                </a:solidFill>
                <a:latin typeface="Georgia" panose="02040502050405020303" pitchFamily="18" charset="0"/>
              </a:rPr>
              <a:t> </a:t>
            </a:r>
            <a:r>
              <a:rPr lang="en-US" sz="2000" b="1" dirty="0" err="1">
                <a:solidFill>
                  <a:srgbClr val="663300"/>
                </a:solidFill>
                <a:latin typeface="Georgia" panose="02040502050405020303" pitchFamily="18" charset="0"/>
              </a:rPr>
              <a:t>Sakshameekaran</a:t>
            </a:r>
            <a:r>
              <a:rPr lang="en-US" sz="2000" b="1" dirty="0">
                <a:solidFill>
                  <a:srgbClr val="663300"/>
                </a:solidFill>
                <a:latin typeface="Georgia" panose="02040502050405020303" pitchFamily="18" charset="0"/>
              </a:rPr>
              <a:t> </a:t>
            </a:r>
            <a:r>
              <a:rPr lang="en-US" sz="2000" b="1" dirty="0" err="1">
                <a:solidFill>
                  <a:srgbClr val="663300"/>
                </a:solidFill>
                <a:latin typeface="Georgia" panose="02040502050405020303" pitchFamily="18" charset="0"/>
              </a:rPr>
              <a:t>Dnyansankul</a:t>
            </a:r>
            <a:r>
              <a:rPr lang="en-US" sz="2000" b="1" dirty="0">
                <a:solidFill>
                  <a:srgbClr val="663300"/>
                </a:solidFill>
                <a:latin typeface="Georgia" panose="02040502050405020303" pitchFamily="18" charset="0"/>
              </a:rPr>
              <a:t> Chandrapur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BBDE78-113F-E514-48ED-4BDEC720BB3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1355" y="1072620"/>
            <a:ext cx="3985318" cy="2194560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07FC939-B501-41EC-EAA5-F7AD600474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093" t="1093" r="1093" b="1093"/>
          <a:stretch/>
        </p:blipFill>
        <p:spPr>
          <a:xfrm>
            <a:off x="13473" y="1072620"/>
            <a:ext cx="4351051" cy="21945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56DAED6-D447-E13B-65CB-175E031C23C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29677" y="3428999"/>
            <a:ext cx="5111358" cy="23554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398AB537-1438-86FA-21EC-D70B930C810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9213" y="3428999"/>
            <a:ext cx="4184748" cy="2612747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EF65334-C92F-46B4-7ED2-122DBE217E4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21045" y="3428999"/>
            <a:ext cx="2303007" cy="30706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854FC798-5614-7552-D9C7-ABB4C0B0F5A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83829" y="1072620"/>
            <a:ext cx="4394608" cy="21945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4418161-F1EF-8A0E-B75C-0DF90D42A881}"/>
              </a:ext>
            </a:extLst>
          </p:cNvPr>
          <p:cNvSpPr txBox="1"/>
          <p:nvPr/>
        </p:nvSpPr>
        <p:spPr>
          <a:xfrm>
            <a:off x="6057900" y="229349"/>
            <a:ext cx="556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NEP-ready New Campus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4700070-1703-610B-D3C0-B8BE0E719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86336" y="238413"/>
            <a:ext cx="604325" cy="853307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40843831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TREK" val="qqwoPwZS"/>
  <p:tag name="ARTICULATE_SLIDE_COUNT" val="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7469</TotalTime>
  <Words>218</Words>
  <Application>Microsoft Office PowerPoint</Application>
  <PresentationFormat>Custom</PresentationFormat>
  <Paragraphs>71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SNDTHOME;JS</dc:creator>
  <cp:lastModifiedBy>Shrikant</cp:lastModifiedBy>
  <cp:revision>1474</cp:revision>
  <cp:lastPrinted>2023-04-16T11:41:30Z</cp:lastPrinted>
  <dcterms:created xsi:type="dcterms:W3CDTF">2006-08-16T00:00:00Z</dcterms:created>
  <dcterms:modified xsi:type="dcterms:W3CDTF">2023-07-19T11:41:20Z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13F73DEE-B064-4FDF-AAD5-2C93DE812D46</vt:lpwstr>
  </property>
  <property fmtid="{D5CDD505-2E9C-101B-9397-08002B2CF9AE}" pid="3" name="ArticulatePath">
    <vt:lpwstr>SNDTWU Presentation Template Design</vt:lpwstr>
  </property>
</Properties>
</file>