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C7454D-A9A5-4CF0-96FE-231FCAA43E00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428834-38C0-4507-AAFB-BB0EFFE5A7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10600" cy="41116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Best Practices in the University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686800" cy="568483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1800" b="1" dirty="0"/>
              <a:t>A. Responsiveness </a:t>
            </a:r>
            <a:endParaRPr lang="en-US" sz="1800" dirty="0"/>
          </a:p>
          <a:p>
            <a:r>
              <a:rPr lang="en-US" sz="1800" dirty="0" smtClean="0"/>
              <a:t>Dedicated </a:t>
            </a:r>
            <a:r>
              <a:rPr lang="en-US" sz="1800" dirty="0"/>
              <a:t>online </a:t>
            </a:r>
            <a:r>
              <a:rPr lang="en-US" sz="1800" dirty="0" smtClean="0"/>
              <a:t>&amp; offline helpdesk and Grievance </a:t>
            </a:r>
            <a:r>
              <a:rPr lang="en-US" sz="1800" dirty="0" err="1"/>
              <a:t>Redressal</a:t>
            </a:r>
            <a:r>
              <a:rPr lang="en-US" sz="1800" dirty="0"/>
              <a:t> Mechanism </a:t>
            </a:r>
            <a:endParaRPr lang="en-US" sz="1800" dirty="0" smtClean="0"/>
          </a:p>
          <a:p>
            <a:r>
              <a:rPr lang="en-US" sz="1800" dirty="0" smtClean="0"/>
              <a:t>With NEP 2020 Opportunity to register for Duel Degree  </a:t>
            </a:r>
          </a:p>
          <a:p>
            <a:r>
              <a:rPr lang="en-US" sz="1800" dirty="0" smtClean="0"/>
              <a:t>Successfully registered Academic Bank of Credit (ABC) – </a:t>
            </a:r>
            <a:r>
              <a:rPr lang="en-US" sz="1800" dirty="0" smtClean="0"/>
              <a:t>5,12,407 learners  </a:t>
            </a:r>
            <a:endParaRPr lang="en-US" sz="1800" dirty="0" smtClean="0"/>
          </a:p>
          <a:p>
            <a:r>
              <a:rPr lang="en-US" sz="1800" dirty="0" smtClean="0"/>
              <a:t>Audio versions of Self Learning Material (SLM) available</a:t>
            </a:r>
          </a:p>
          <a:p>
            <a:r>
              <a:rPr lang="en-US" sz="1800" dirty="0" smtClean="0"/>
              <a:t>Some SLM available in Braille for visually challenged learners </a:t>
            </a:r>
          </a:p>
          <a:p>
            <a:r>
              <a:rPr lang="en-US" sz="1800" dirty="0" smtClean="0"/>
              <a:t>Zero fee admissions for Visually Challenged and Jail Inmates </a:t>
            </a:r>
          </a:p>
          <a:p>
            <a:r>
              <a:rPr lang="en-US" sz="1800" dirty="0" smtClean="0"/>
              <a:t>Bachelor of Arts Program available in Urdu medium for minority learners </a:t>
            </a:r>
            <a:endParaRPr lang="en-US" sz="1800" dirty="0"/>
          </a:p>
          <a:p>
            <a:pPr lvl="0">
              <a:buNone/>
            </a:pPr>
            <a:r>
              <a:rPr lang="en-US" sz="1800" b="1" dirty="0"/>
              <a:t>B. Institutional Accountability:</a:t>
            </a:r>
          </a:p>
          <a:p>
            <a:r>
              <a:rPr lang="en-US" sz="1800" dirty="0" smtClean="0"/>
              <a:t>Statutory Bodies and </a:t>
            </a:r>
            <a:r>
              <a:rPr lang="en-US" sz="1800" dirty="0"/>
              <a:t>other authorities as </a:t>
            </a:r>
            <a:r>
              <a:rPr lang="en-US" sz="1800" dirty="0" smtClean="0"/>
              <a:t>per the statutes </a:t>
            </a:r>
            <a:r>
              <a:rPr lang="en-US" sz="1800" dirty="0"/>
              <a:t>of the University.</a:t>
            </a:r>
          </a:p>
          <a:p>
            <a:r>
              <a:rPr lang="en-US" sz="1800" dirty="0"/>
              <a:t>Academic Calendar is followed strictly in the University (July and January)</a:t>
            </a:r>
          </a:p>
          <a:p>
            <a:pPr lvl="0">
              <a:buNone/>
            </a:pPr>
            <a:r>
              <a:rPr lang="en-US" sz="1800" b="1" dirty="0"/>
              <a:t>C. Transparency </a:t>
            </a:r>
            <a:endParaRPr lang="en-US" sz="1800" dirty="0" smtClean="0"/>
          </a:p>
          <a:p>
            <a:r>
              <a:rPr lang="en-US" sz="1800" b="1" dirty="0" smtClean="0"/>
              <a:t>Sharing of information with the concerned stakeholders</a:t>
            </a:r>
            <a:endParaRPr lang="en-US" sz="1800" dirty="0" smtClean="0"/>
          </a:p>
          <a:p>
            <a:r>
              <a:rPr lang="en-US" sz="1800" b="1" dirty="0" smtClean="0"/>
              <a:t>Relevant </a:t>
            </a:r>
            <a:r>
              <a:rPr lang="en-US" sz="1800" b="1" dirty="0"/>
              <a:t>information </a:t>
            </a:r>
            <a:r>
              <a:rPr lang="en-US" sz="1800" b="1" dirty="0" smtClean="0"/>
              <a:t>available </a:t>
            </a:r>
            <a:r>
              <a:rPr lang="en-US" sz="1800" b="1" dirty="0"/>
              <a:t>in </a:t>
            </a:r>
            <a:r>
              <a:rPr lang="en-US" sz="1800" b="1" dirty="0" smtClean="0"/>
              <a:t>public </a:t>
            </a:r>
            <a:r>
              <a:rPr lang="en-US" sz="1800" b="1" dirty="0"/>
              <a:t>domain. </a:t>
            </a:r>
            <a:endParaRPr lang="en-US" sz="1800" dirty="0"/>
          </a:p>
          <a:p>
            <a:pPr lvl="0">
              <a:buNone/>
            </a:pPr>
            <a:r>
              <a:rPr lang="en-US" sz="1800" b="1" dirty="0"/>
              <a:t>D. Extension &amp; </a:t>
            </a:r>
            <a:r>
              <a:rPr lang="en-US" sz="1800" b="1" dirty="0" smtClean="0"/>
              <a:t>Outreach </a:t>
            </a:r>
            <a:endParaRPr lang="en-US" sz="1800" b="1" dirty="0"/>
          </a:p>
          <a:p>
            <a:pPr lvl="0"/>
            <a:r>
              <a:rPr lang="en-US" sz="1800" dirty="0" smtClean="0"/>
              <a:t>Various extension </a:t>
            </a:r>
            <a:r>
              <a:rPr lang="en-US" sz="1800" dirty="0"/>
              <a:t>activities </a:t>
            </a:r>
            <a:r>
              <a:rPr lang="en-US" sz="1800" dirty="0" smtClean="0"/>
              <a:t>conducted through </a:t>
            </a:r>
            <a:r>
              <a:rPr lang="en-US" sz="1800" dirty="0" err="1" smtClean="0"/>
              <a:t>Krishi</a:t>
            </a:r>
            <a:r>
              <a:rPr lang="en-US" sz="1800" dirty="0" smtClean="0"/>
              <a:t> </a:t>
            </a:r>
            <a:r>
              <a:rPr lang="en-US" sz="1800" dirty="0" err="1" smtClean="0"/>
              <a:t>Vigyan</a:t>
            </a:r>
            <a:r>
              <a:rPr lang="en-US" sz="1800" dirty="0" smtClean="0"/>
              <a:t> Kendra</a:t>
            </a:r>
            <a:endParaRPr lang="en-US" sz="1800" dirty="0"/>
          </a:p>
          <a:p>
            <a:endParaRPr lang="en-US" sz="1800" dirty="0"/>
          </a:p>
          <a:p>
            <a:pPr lvl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</TotalTime>
  <Words>138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Schoolbook</vt:lpstr>
      <vt:lpstr>Wingdings</vt:lpstr>
      <vt:lpstr>Wingdings 2</vt:lpstr>
      <vt:lpstr>Oriel</vt:lpstr>
      <vt:lpstr>Best Practices in the University</vt:lpstr>
    </vt:vector>
  </TitlesOfParts>
  <Company>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in the University</dc:title>
  <dc:creator>CIQA</dc:creator>
  <cp:lastModifiedBy>Dell</cp:lastModifiedBy>
  <cp:revision>17</cp:revision>
  <dcterms:created xsi:type="dcterms:W3CDTF">2023-07-19T09:15:39Z</dcterms:created>
  <dcterms:modified xsi:type="dcterms:W3CDTF">2023-07-19T11:22:16Z</dcterms:modified>
</cp:coreProperties>
</file>